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5" r:id="rId9"/>
    <p:sldId id="299" r:id="rId10"/>
    <p:sldId id="263" r:id="rId11"/>
    <p:sldId id="264" r:id="rId12"/>
    <p:sldId id="265" r:id="rId13"/>
    <p:sldId id="295" r:id="rId14"/>
    <p:sldId id="296" r:id="rId15"/>
    <p:sldId id="297" r:id="rId16"/>
    <p:sldId id="266" r:id="rId17"/>
    <p:sldId id="267" r:id="rId18"/>
    <p:sldId id="268" r:id="rId19"/>
    <p:sldId id="269" r:id="rId20"/>
    <p:sldId id="270" r:id="rId21"/>
    <p:sldId id="286" r:id="rId22"/>
    <p:sldId id="298" r:id="rId23"/>
    <p:sldId id="287" r:id="rId24"/>
    <p:sldId id="288" r:id="rId25"/>
    <p:sldId id="289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90" r:id="rId41"/>
    <p:sldId id="291" r:id="rId42"/>
    <p:sldId id="292" r:id="rId43"/>
    <p:sldId id="300" r:id="rId44"/>
    <p:sldId id="293" r:id="rId45"/>
    <p:sldId id="294" r:id="rId4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693B-3C45-4063-97FD-EFC3FA96A0F9}" type="datetimeFigureOut">
              <a:rPr lang="pl-PL" smtClean="0"/>
              <a:t>2015-06-10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7491-0A69-4A4D-AF51-CB00938EAF9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693B-3C45-4063-97FD-EFC3FA96A0F9}" type="datetimeFigureOut">
              <a:rPr lang="pl-PL" smtClean="0"/>
              <a:t>2015-06-10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7491-0A69-4A4D-AF51-CB00938EAF9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693B-3C45-4063-97FD-EFC3FA96A0F9}" type="datetimeFigureOut">
              <a:rPr lang="pl-PL" smtClean="0"/>
              <a:t>2015-06-10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7491-0A69-4A4D-AF51-CB00938EAF9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693B-3C45-4063-97FD-EFC3FA96A0F9}" type="datetimeFigureOut">
              <a:rPr lang="pl-PL" smtClean="0"/>
              <a:t>2015-06-10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7491-0A69-4A4D-AF51-CB00938EAF9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693B-3C45-4063-97FD-EFC3FA96A0F9}" type="datetimeFigureOut">
              <a:rPr lang="pl-PL" smtClean="0"/>
              <a:t>2015-06-10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7491-0A69-4A4D-AF51-CB00938EAF9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693B-3C45-4063-97FD-EFC3FA96A0F9}" type="datetimeFigureOut">
              <a:rPr lang="pl-PL" smtClean="0"/>
              <a:t>2015-06-10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7491-0A69-4A4D-AF51-CB00938EAF9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693B-3C45-4063-97FD-EFC3FA96A0F9}" type="datetimeFigureOut">
              <a:rPr lang="pl-PL" smtClean="0"/>
              <a:t>2015-06-10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7491-0A69-4A4D-AF51-CB00938EAF96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693B-3C45-4063-97FD-EFC3FA96A0F9}" type="datetimeFigureOut">
              <a:rPr lang="pl-PL" smtClean="0"/>
              <a:t>2015-06-10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7491-0A69-4A4D-AF51-CB00938EAF9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693B-3C45-4063-97FD-EFC3FA96A0F9}" type="datetimeFigureOut">
              <a:rPr lang="pl-PL" smtClean="0"/>
              <a:t>2015-06-10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7491-0A69-4A4D-AF51-CB00938EAF9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693B-3C45-4063-97FD-EFC3FA96A0F9}" type="datetimeFigureOut">
              <a:rPr lang="pl-PL" smtClean="0"/>
              <a:t>2015-06-10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7491-0A69-4A4D-AF51-CB00938EAF96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693B-3C45-4063-97FD-EFC3FA96A0F9}" type="datetimeFigureOut">
              <a:rPr lang="pl-PL" smtClean="0"/>
              <a:t>2015-06-10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7491-0A69-4A4D-AF51-CB00938EAF9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CB21693B-3C45-4063-97FD-EFC3FA96A0F9}" type="datetimeFigureOut">
              <a:rPr lang="pl-PL" smtClean="0"/>
              <a:t>2015-06-10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FCC7491-0A69-4A4D-AF51-CB00938EAF9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zsskarnowo.edupage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687816" cy="1512168"/>
          </a:xfrm>
        </p:spPr>
        <p:txBody>
          <a:bodyPr/>
          <a:lstStyle/>
          <a:p>
            <a:pPr algn="ctr"/>
            <a:r>
              <a:rPr lang="pl-PL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Praca z uczniami z zaburzeniami autystycznymi w ZSS w Karnowie</a:t>
            </a:r>
            <a:endParaRPr lang="pl-PL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8" name="Picture 4" descr="C:\Users\ToxePL\Desktop\SDC102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060848"/>
            <a:ext cx="9600920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8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593304"/>
          </a:xfrm>
        </p:spPr>
        <p:txBody>
          <a:bodyPr>
            <a:normAutofit/>
          </a:bodyPr>
          <a:lstStyle/>
          <a:p>
            <a:pPr algn="ctr"/>
            <a:r>
              <a:rPr lang="pl-PL" sz="4200" dirty="0" smtClean="0"/>
              <a:t>Nauczanie indywidualne w domu</a:t>
            </a:r>
            <a:endParaRPr lang="pl-PL" sz="4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ToxePL\Desktop\zd\SDC189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89999"/>
            <a:ext cx="6660740" cy="4440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oxePL\Desktop\zd\SDC189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89999"/>
            <a:ext cx="6660740" cy="4440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180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593304"/>
          </a:xfrm>
        </p:spPr>
        <p:txBody>
          <a:bodyPr>
            <a:normAutofit/>
          </a:bodyPr>
          <a:lstStyle/>
          <a:p>
            <a:pPr algn="ctr"/>
            <a:r>
              <a:rPr lang="pl-PL" sz="4200" dirty="0" smtClean="0"/>
              <a:t>Nauczanie indywidualne w szkole</a:t>
            </a:r>
            <a:endParaRPr lang="pl-PL" sz="4200" dirty="0"/>
          </a:p>
        </p:txBody>
      </p:sp>
      <p:pic>
        <p:nvPicPr>
          <p:cNvPr id="4098" name="Picture 2" descr="H:\SDC101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5472608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94752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593304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Oddziały klasowe dla uczniów z lekkim stopniem upośledzenia umysłowego</a:t>
            </a:r>
            <a:endParaRPr lang="pl-PL" sz="3600" dirty="0"/>
          </a:p>
        </p:txBody>
      </p:sp>
      <p:pic>
        <p:nvPicPr>
          <p:cNvPr id="5122" name="Picture 2" descr="H:\SDC101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5856650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H:\SDC101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0391"/>
            <a:ext cx="5856650" cy="4392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H:\SDC101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759" y="511827"/>
            <a:ext cx="5881563" cy="4411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5" name="Picture 5" descr="H:\SDC101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758" y="511827"/>
            <a:ext cx="5881563" cy="4411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07997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4" name="Picture 2" descr="C:\Users\ToxePL\Desktop\zd\DSC_0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6672"/>
            <a:ext cx="4287593" cy="5716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373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C:\Users\ToxePL\Desktop\zd\DSC_08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80"/>
            <a:ext cx="4158462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050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5362" name="Picture 2" descr="C:\Users\ToxePL\Desktop\zd\DSC_08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6672"/>
            <a:ext cx="4212468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578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564904"/>
            <a:ext cx="7554416" cy="1593304"/>
          </a:xfrm>
        </p:spPr>
        <p:txBody>
          <a:bodyPr>
            <a:noAutofit/>
          </a:bodyPr>
          <a:lstStyle/>
          <a:p>
            <a:pPr algn="ctr"/>
            <a:r>
              <a:rPr lang="pl-PL" sz="6000" dirty="0" smtClean="0"/>
              <a:t>Przerwy międzylekcyjne</a:t>
            </a:r>
            <a:endParaRPr lang="pl-PL" sz="6000" dirty="0"/>
          </a:p>
        </p:txBody>
      </p:sp>
    </p:spTree>
    <p:extLst>
      <p:ext uri="{BB962C8B-B14F-4D97-AF65-F5344CB8AC3E}">
        <p14:creationId xmlns:p14="http://schemas.microsoft.com/office/powerpoint/2010/main" val="20830510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593304"/>
          </a:xfrm>
        </p:spPr>
        <p:txBody>
          <a:bodyPr/>
          <a:lstStyle/>
          <a:p>
            <a:pPr algn="ctr"/>
            <a:r>
              <a:rPr lang="pl-PL" dirty="0" smtClean="0"/>
              <a:t>Przerwy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980728"/>
            <a:ext cx="7543800" cy="3886200"/>
          </a:xfrm>
        </p:spPr>
        <p:txBody>
          <a:bodyPr/>
          <a:lstStyle/>
          <a:p>
            <a:pPr>
              <a:buFontTx/>
              <a:buChar char="-"/>
            </a:pPr>
            <a:r>
              <a:rPr lang="pl-PL" dirty="0" smtClean="0"/>
              <a:t>Opieka nauczyciela na przerwach międzylekcyjnych (nauczyciel </a:t>
            </a:r>
            <a:r>
              <a:rPr lang="pl-PL" dirty="0" smtClean="0"/>
              <a:t>kończący </a:t>
            </a:r>
            <a:r>
              <a:rPr lang="pl-PL" dirty="0" smtClean="0"/>
              <a:t>zajęcia w klasie towarzyszy uczniom z upośledzeniem umysłowym w stopniu umiarkowanym podczas przerwy.</a:t>
            </a:r>
          </a:p>
          <a:p>
            <a:pPr>
              <a:buFontTx/>
              <a:buChar char="-"/>
            </a:pPr>
            <a:endParaRPr lang="pl-PL" dirty="0" smtClean="0"/>
          </a:p>
          <a:p>
            <a:pPr>
              <a:buFontTx/>
              <a:buChar char="-"/>
            </a:pPr>
            <a:r>
              <a:rPr lang="pl-PL" dirty="0" smtClean="0"/>
              <a:t>Dyżury nauczycielskie na boisku szkolnym i na korytarzu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8334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593304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/>
              <a:t>Przygotowanie nauczyciela do pracy z uczniem autystycznym</a:t>
            </a:r>
            <a:endParaRPr lang="pl-PL" sz="4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pl-PL" dirty="0" smtClean="0"/>
              <a:t>Studia z zakresu oligofrenopedagogiki.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Pedagogika specjalna.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Studia przedmiotowe.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Studia podyplomowe i kursy dotyczące pracy z dzieckiem autystycznym: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Wspomaganie rozwoju i edukacja uczniów z autyzmem z elementami integracji (Bydgoszcz)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Stosowana analiza </a:t>
            </a:r>
            <a:r>
              <a:rPr lang="pl-PL" dirty="0" err="1" smtClean="0"/>
              <a:t>zachowań</a:t>
            </a:r>
            <a:r>
              <a:rPr lang="pl-PL" dirty="0" smtClean="0"/>
              <a:t> dzieci w terapii (Sopot)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Wczesne wspomaganie i edukacja dziecka z autyzmem (Bydgoszcz)</a:t>
            </a:r>
          </a:p>
        </p:txBody>
      </p:sp>
    </p:spTree>
    <p:extLst>
      <p:ext uri="{BB962C8B-B14F-4D97-AF65-F5344CB8AC3E}">
        <p14:creationId xmlns:p14="http://schemas.microsoft.com/office/powerpoint/2010/main" val="3265635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581128"/>
            <a:ext cx="7560840" cy="1584176"/>
          </a:xfrm>
        </p:spPr>
        <p:txBody>
          <a:bodyPr>
            <a:normAutofit/>
          </a:bodyPr>
          <a:lstStyle/>
          <a:p>
            <a:pPr algn="ctr"/>
            <a:r>
              <a:rPr lang="pl-PL" sz="4400" dirty="0"/>
              <a:t>Przygotowanie nauczyciela do pracy z uczniem autystycznym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692696"/>
            <a:ext cx="7543800" cy="38862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pl-PL" dirty="0" smtClean="0"/>
              <a:t>Terapia behawioralna w teorii i praktyce – 3 modułowy kurs z zakresu Stosowanej Analizy </a:t>
            </a:r>
            <a:r>
              <a:rPr lang="pl-PL" dirty="0" err="1" smtClean="0"/>
              <a:t>Zachowań</a:t>
            </a:r>
            <a:r>
              <a:rPr lang="pl-PL" dirty="0" smtClean="0"/>
              <a:t> (Gdańsk)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Diagnoza i ocena funkcjonowania dzieci z deficytami w rozwoju do 12 roku życia w oparciu o Profil </a:t>
            </a:r>
            <a:r>
              <a:rPr lang="pl-PL" dirty="0" err="1" smtClean="0"/>
              <a:t>Psychoedukacyjny</a:t>
            </a:r>
            <a:r>
              <a:rPr lang="pl-PL" dirty="0" smtClean="0"/>
              <a:t> PEP-R (Bydgoszcz)</a:t>
            </a:r>
            <a:endParaRPr lang="pl-PL" dirty="0"/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Picture </a:t>
            </a:r>
            <a:r>
              <a:rPr lang="pl-PL" dirty="0" err="1" smtClean="0"/>
              <a:t>Exchenge</a:t>
            </a:r>
            <a:r>
              <a:rPr lang="pl-PL" dirty="0" smtClean="0"/>
              <a:t> </a:t>
            </a:r>
            <a:r>
              <a:rPr lang="pl-PL" dirty="0" err="1" smtClean="0"/>
              <a:t>Communication</a:t>
            </a:r>
            <a:r>
              <a:rPr lang="pl-PL" dirty="0" smtClean="0"/>
              <a:t> System (PECS) St. I (</a:t>
            </a:r>
            <a:r>
              <a:rPr lang="pl-PL" dirty="0" err="1" smtClean="0"/>
              <a:t>Pyramid</a:t>
            </a:r>
            <a:r>
              <a:rPr lang="pl-PL" dirty="0" smtClean="0"/>
              <a:t> Bydgoszcz)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Terapia </a:t>
            </a:r>
            <a:r>
              <a:rPr lang="pl-PL" dirty="0" err="1" smtClean="0"/>
              <a:t>Behewioralna</a:t>
            </a:r>
            <a:r>
              <a:rPr lang="pl-PL" dirty="0" smtClean="0"/>
              <a:t> dzieci z autyzmem Szkolenie teoretyczne (Sopot)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Komunikacja funkcjonalna u dzieci ze spektrum autyzmu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Ruch Rozwijający Weroniki </a:t>
            </a:r>
            <a:r>
              <a:rPr lang="pl-PL" dirty="0" err="1" smtClean="0"/>
              <a:t>Sherborn</a:t>
            </a:r>
            <a:r>
              <a:rPr lang="pl-PL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8462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59330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Zespół Szkół Specjalnych</a:t>
            </a:r>
            <a:endParaRPr lang="pl-PL" dirty="0"/>
          </a:p>
        </p:txBody>
      </p:sp>
      <p:pic>
        <p:nvPicPr>
          <p:cNvPr id="1026" name="Picture 2" descr="H:\SDC10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00" y="548680"/>
            <a:ext cx="6264696" cy="4698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2328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2780928"/>
            <a:ext cx="7554416" cy="1593304"/>
          </a:xfrm>
        </p:spPr>
        <p:txBody>
          <a:bodyPr>
            <a:noAutofit/>
          </a:bodyPr>
          <a:lstStyle/>
          <a:p>
            <a:pPr algn="ctr"/>
            <a:r>
              <a:rPr lang="pl-PL" sz="6600" dirty="0" smtClean="0"/>
              <a:t>Terapia logopedyczna</a:t>
            </a:r>
            <a:endParaRPr lang="pl-PL" sz="6600" dirty="0"/>
          </a:p>
        </p:txBody>
      </p:sp>
    </p:spTree>
    <p:extLst>
      <p:ext uri="{BB962C8B-B14F-4D97-AF65-F5344CB8AC3E}">
        <p14:creationId xmlns:p14="http://schemas.microsoft.com/office/powerpoint/2010/main" val="3520242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26424" cy="1593304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/>
              <a:t>Wspomagające i alternatywne metody komunikacji</a:t>
            </a:r>
            <a:endParaRPr lang="pl-PL" sz="4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6389" name="Picture 5" descr="H:\SDC10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63400"/>
            <a:ext cx="5472608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438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7410" name="Picture 2" descr="H:\SDC10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5544" y="-12268744"/>
            <a:ext cx="34747200" cy="2606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857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593304"/>
          </a:xfrm>
        </p:spPr>
        <p:txBody>
          <a:bodyPr>
            <a:normAutofit/>
          </a:bodyPr>
          <a:lstStyle/>
          <a:p>
            <a:pPr algn="ctr"/>
            <a:r>
              <a:rPr lang="pl-PL" sz="4800" dirty="0" smtClean="0"/>
              <a:t>Wykorzystanie technologii komputerowej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8434" name="Picture 2" descr="H:\SDC10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20688"/>
            <a:ext cx="5184575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173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196752"/>
            <a:ext cx="7543800" cy="3886200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Korygowanie zaburzeń artykulacyjnych</a:t>
            </a:r>
          </a:p>
          <a:p>
            <a:pPr algn="ctr"/>
            <a:endParaRPr lang="pl-PL" sz="4000" dirty="0" smtClean="0"/>
          </a:p>
          <a:p>
            <a:pPr algn="ctr"/>
            <a:r>
              <a:rPr lang="pl-PL" sz="4000" dirty="0" smtClean="0"/>
              <a:t>Komunikacja incydentalna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225101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-1323528"/>
            <a:ext cx="7543800" cy="5551512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Stymulacja audio – </a:t>
            </a:r>
            <a:r>
              <a:rPr lang="pl-PL" sz="3600" dirty="0" err="1" smtClean="0"/>
              <a:t>psycho</a:t>
            </a:r>
            <a:r>
              <a:rPr lang="pl-PL" sz="3600" dirty="0" smtClean="0"/>
              <a:t> – lingwistyczna metodą </a:t>
            </a:r>
            <a:r>
              <a:rPr lang="pl-PL" sz="3600" dirty="0" err="1" smtClean="0"/>
              <a:t>Tomatisa</a:t>
            </a:r>
            <a:endParaRPr lang="pl-PL" sz="3600" dirty="0"/>
          </a:p>
          <a:p>
            <a:pPr algn="ctr"/>
            <a:r>
              <a:rPr lang="pl-PL" sz="3600" dirty="0" smtClean="0"/>
              <a:t>EEG </a:t>
            </a:r>
            <a:r>
              <a:rPr lang="pl-PL" sz="3600" dirty="0" err="1" smtClean="0"/>
              <a:t>Biofeedback</a:t>
            </a:r>
            <a:endParaRPr lang="pl-PL" sz="3600" dirty="0"/>
          </a:p>
        </p:txBody>
      </p:sp>
      <p:pic>
        <p:nvPicPr>
          <p:cNvPr id="4098" name="Picture 2" descr="H:\SDC101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06" y="2471261"/>
            <a:ext cx="4896544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066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593304"/>
          </a:xfrm>
        </p:spPr>
        <p:txBody>
          <a:bodyPr/>
          <a:lstStyle/>
          <a:p>
            <a:pPr algn="ctr"/>
            <a:r>
              <a:rPr lang="pl-PL" dirty="0" smtClean="0"/>
              <a:t>Integracja sensoryczna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H:\SDC10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61059"/>
            <a:ext cx="6144683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719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593304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/>
              <a:t>Udział uczniów z autyzmem w imprezach i wycieczkach szkolnych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 smtClean="0"/>
              <a:t>Uspołecznianie dzieci z autyzmem</a:t>
            </a:r>
          </a:p>
          <a:p>
            <a:pPr marL="0" indent="0" algn="ctr">
              <a:buNone/>
            </a:pPr>
            <a:r>
              <a:rPr lang="pl-PL" sz="4000" dirty="0" smtClean="0"/>
              <a:t>Opieka 1-1 na wycieczkach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91418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593304"/>
          </a:xfrm>
        </p:spPr>
        <p:txBody>
          <a:bodyPr/>
          <a:lstStyle/>
          <a:p>
            <a:pPr algn="ctr"/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H:\SDC10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86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H:\SDC10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867" cy="686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423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59330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Zespół Szkół Specjalnych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l-PL" sz="2800" dirty="0" smtClean="0"/>
              <a:t>Szkoła Podstawowa,</a:t>
            </a:r>
          </a:p>
          <a:p>
            <a:pPr>
              <a:buFont typeface="Wingdings" pitchFamily="2" charset="2"/>
              <a:buChar char="q"/>
            </a:pPr>
            <a:r>
              <a:rPr lang="pl-PL" sz="2800" dirty="0" smtClean="0"/>
              <a:t>Gimnazjum,</a:t>
            </a:r>
          </a:p>
          <a:p>
            <a:pPr>
              <a:buFont typeface="Wingdings" pitchFamily="2" charset="2"/>
              <a:buChar char="q"/>
            </a:pPr>
            <a:r>
              <a:rPr lang="pl-PL" sz="2800" dirty="0" smtClean="0"/>
              <a:t>Zasadnicza Szkoła Zawodowa,</a:t>
            </a:r>
          </a:p>
          <a:p>
            <a:pPr>
              <a:buFont typeface="Wingdings" pitchFamily="2" charset="2"/>
              <a:buChar char="q"/>
            </a:pPr>
            <a:r>
              <a:rPr lang="pl-PL" sz="2800" dirty="0" smtClean="0"/>
              <a:t>Szkoła Przysposabiająca do Pracy Zawodowej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4287934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H:\SDC10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739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H:\SDC10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87" y="0"/>
            <a:ext cx="9468544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148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H:\SDC10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221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H:\Agnieszka\20150309_124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2" y="0"/>
            <a:ext cx="9156861" cy="68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010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H:\Agnieszka\20150309_124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5" y="-1"/>
            <a:ext cx="9151145" cy="68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998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H:\Agnieszka\P1020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066"/>
            <a:ext cx="9181421" cy="68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852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H:\Agnieszka\P1020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86" y="-50252"/>
            <a:ext cx="9605595" cy="720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851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C:\Users\ToxePL\Desktop\img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290" y="0"/>
            <a:ext cx="10476480" cy="69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43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C:\Users\ToxePL\Desktop\img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10111"/>
            <a:ext cx="10393941" cy="691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269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C:\Users\ToxePL\Desktop\img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752" y="16518"/>
            <a:ext cx="11484199" cy="689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248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1340768"/>
            <a:ext cx="7344816" cy="3168352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>
                <a:solidFill>
                  <a:schemeClr val="tx1"/>
                </a:solidFill>
                <a:latin typeface="+mn-lt"/>
              </a:rPr>
              <a:t>Do szkoły uczęszczają dzieci z orzeczeniem o potrzebie kształcenia specjalnego z powiatu nakielskiego </a:t>
            </a:r>
            <a:endParaRPr lang="pl-PL" sz="4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047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Users\ToxePL\Desktop\zd\SDC18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99392"/>
            <a:ext cx="1043608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90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Users\ToxePL\Desktop\zd\SDC19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582" y="0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7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C:\Users\ToxePL\Desktop\zd\Nak+éo nad Noteci¦ů-20150422-017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8" y="-142245"/>
            <a:ext cx="9617397" cy="721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429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Users\ToxePL\Desktop\img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8" y="-316187"/>
            <a:ext cx="9577064" cy="718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145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ToxePL\Desktop\zd\Nak+éo nad Noteci¦ů gmina-20150120-01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675456"/>
            <a:ext cx="10369152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592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340768"/>
            <a:ext cx="7543800" cy="3886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400" b="1" dirty="0" smtClean="0"/>
              <a:t>Zapraszamy do naszej szkoły!</a:t>
            </a:r>
          </a:p>
          <a:p>
            <a:pPr marL="0" indent="0" algn="ctr">
              <a:buNone/>
            </a:pPr>
            <a:endParaRPr lang="pl-PL" sz="4400" b="1" dirty="0" smtClean="0"/>
          </a:p>
          <a:p>
            <a:pPr marL="0" indent="0" algn="ctr">
              <a:buNone/>
            </a:pPr>
            <a:r>
              <a:rPr lang="pl-PL" sz="4400" dirty="0" smtClean="0">
                <a:hlinkClick r:id="rId2"/>
              </a:rPr>
              <a:t>www.zsskarnowo.edupage.org</a:t>
            </a:r>
            <a:endParaRPr lang="pl-PL" sz="4400" dirty="0"/>
          </a:p>
        </p:txBody>
      </p:sp>
      <p:pic>
        <p:nvPicPr>
          <p:cNvPr id="11266" name="Picture 2" descr="C:\Users\ToxePL\Desktop\cursor-146588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33056"/>
            <a:ext cx="1738572" cy="220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08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Statystyki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908720"/>
            <a:ext cx="7543800" cy="3886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dirty="0" smtClean="0"/>
              <a:t>W bieżącym roku szkolnym w szkole uczy się </a:t>
            </a:r>
            <a:r>
              <a:rPr lang="pl-PL" sz="3600" b="1" dirty="0" smtClean="0"/>
              <a:t>112</a:t>
            </a:r>
            <a:r>
              <a:rPr lang="pl-PL" sz="3600" dirty="0" smtClean="0"/>
              <a:t> uczniów z czego </a:t>
            </a:r>
            <a:r>
              <a:rPr lang="pl-PL" sz="3600" b="1" dirty="0" smtClean="0"/>
              <a:t>12</a:t>
            </a:r>
            <a:r>
              <a:rPr lang="pl-PL" sz="3600" dirty="0" smtClean="0"/>
              <a:t> to dzieci ze zdiagnozowanym autyzmem 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00296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3020" y="1916832"/>
            <a:ext cx="8352928" cy="1978003"/>
          </a:xfrm>
        </p:spPr>
        <p:txBody>
          <a:bodyPr/>
          <a:lstStyle/>
          <a:p>
            <a:pPr algn="ctr"/>
            <a:r>
              <a:rPr lang="pl-PL" dirty="0" smtClean="0"/>
              <a:t>Uczniowie z autyzmem</a:t>
            </a:r>
            <a:endParaRPr lang="pl-PL" dirty="0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827584" y="-1206503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Char char="q"/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997203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593304"/>
          </a:xfrm>
        </p:spPr>
        <p:txBody>
          <a:bodyPr/>
          <a:lstStyle/>
          <a:p>
            <a:pPr algn="ctr"/>
            <a:r>
              <a:rPr lang="pl-PL" dirty="0" smtClean="0"/>
              <a:t>Klasy dwuosobowe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H:\SDC10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36" y="764704"/>
            <a:ext cx="576064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32079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C:\Users\ToxePL\Desktop\zd\DSC_08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5" y="476670"/>
            <a:ext cx="4410489" cy="5880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282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593304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Klasy dla uczniów z upośledzeniem  umysłowym w stopniu umiarkowanym 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9458" name="Picture 2" descr="H:\SDC101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15829"/>
            <a:ext cx="5708430" cy="4281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8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</TotalTime>
  <Words>318</Words>
  <Application>Microsoft Office PowerPoint</Application>
  <PresentationFormat>Pokaz na ekranie (4:3)</PresentationFormat>
  <Paragraphs>51</Paragraphs>
  <Slides>45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NewsPrint</vt:lpstr>
      <vt:lpstr>Praca z uczniami z zaburzeniami autystycznymi w ZSS w Karnowie</vt:lpstr>
      <vt:lpstr>Zespół Szkół Specjalnych</vt:lpstr>
      <vt:lpstr>Zespół Szkół Specjalnych</vt:lpstr>
      <vt:lpstr>Do szkoły uczęszczają dzieci z orzeczeniem o potrzebie kształcenia specjalnego z powiatu nakielskiego </vt:lpstr>
      <vt:lpstr>Statystyki</vt:lpstr>
      <vt:lpstr>Uczniowie z autyzmem</vt:lpstr>
      <vt:lpstr>Klasy dwuosobowe </vt:lpstr>
      <vt:lpstr>Prezentacja programu PowerPoint</vt:lpstr>
      <vt:lpstr>Klasy dla uczniów z upośledzeniem  umysłowym w stopniu umiarkowanym </vt:lpstr>
      <vt:lpstr>Nauczanie indywidualne w domu</vt:lpstr>
      <vt:lpstr>Nauczanie indywidualne w szkole</vt:lpstr>
      <vt:lpstr>Oddziały klasowe dla uczniów z lekkim stopniem upośledzenia umysłowego</vt:lpstr>
      <vt:lpstr>Prezentacja programu PowerPoint</vt:lpstr>
      <vt:lpstr>Prezentacja programu PowerPoint</vt:lpstr>
      <vt:lpstr>Prezentacja programu PowerPoint</vt:lpstr>
      <vt:lpstr>Przerwy międzylekcyjne</vt:lpstr>
      <vt:lpstr>Przerwy</vt:lpstr>
      <vt:lpstr>Przygotowanie nauczyciela do pracy z uczniem autystycznym</vt:lpstr>
      <vt:lpstr>Przygotowanie nauczyciela do pracy z uczniem autystycznym</vt:lpstr>
      <vt:lpstr>Terapia logopedyczna</vt:lpstr>
      <vt:lpstr>Wspomagające i alternatywne metody komunikacji</vt:lpstr>
      <vt:lpstr>Prezentacja programu PowerPoint</vt:lpstr>
      <vt:lpstr>Wykorzystanie technologii komputerowej</vt:lpstr>
      <vt:lpstr>Prezentacja programu PowerPoint</vt:lpstr>
      <vt:lpstr>Prezentacja programu PowerPoint</vt:lpstr>
      <vt:lpstr>Integracja sensoryczna</vt:lpstr>
      <vt:lpstr>Udział uczniów z autyzmem w imprezach i wycieczkach szkolnych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Praca z uczniami z zaburzeniami autystycznymi w ZSS w Karnowie</dc:title>
  <dc:creator>ToxePL</dc:creator>
  <cp:lastModifiedBy>ToxePL</cp:lastModifiedBy>
  <cp:revision>31</cp:revision>
  <dcterms:created xsi:type="dcterms:W3CDTF">2015-06-10T08:51:39Z</dcterms:created>
  <dcterms:modified xsi:type="dcterms:W3CDTF">2015-06-10T17:58:07Z</dcterms:modified>
</cp:coreProperties>
</file>