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1" r:id="rId5"/>
    <p:sldId id="265" r:id="rId6"/>
    <p:sldId id="262" r:id="rId7"/>
    <p:sldId id="259" r:id="rId8"/>
    <p:sldId id="264" r:id="rId9"/>
    <p:sldId id="260" r:id="rId10"/>
    <p:sldId id="263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F20510-F6D6-4D89-A14E-463BB4B8A70D}" type="datetimeFigureOut">
              <a:rPr lang="pl-PL" smtClean="0"/>
              <a:t>2017-02-24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306C29-27DE-4947-A0F4-331CD45C61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3297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306C29-27DE-4947-A0F4-331CD45C61A5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5977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3379D-42AA-485B-845C-2973427F540C}" type="datetimeFigureOut">
              <a:rPr lang="pl-PL" smtClean="0"/>
              <a:pPr/>
              <a:t>2017-02-24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FF059-BEDD-455B-99C8-58B11F42E26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3379D-42AA-485B-845C-2973427F540C}" type="datetimeFigureOut">
              <a:rPr lang="pl-PL" smtClean="0"/>
              <a:pPr/>
              <a:t>2017-02-24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FF059-BEDD-455B-99C8-58B11F42E26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3379D-42AA-485B-845C-2973427F540C}" type="datetimeFigureOut">
              <a:rPr lang="pl-PL" smtClean="0"/>
              <a:pPr/>
              <a:t>2017-02-24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FF059-BEDD-455B-99C8-58B11F42E26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3379D-42AA-485B-845C-2973427F540C}" type="datetimeFigureOut">
              <a:rPr lang="pl-PL" smtClean="0"/>
              <a:pPr/>
              <a:t>2017-02-24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FF059-BEDD-455B-99C8-58B11F42E26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3379D-42AA-485B-845C-2973427F540C}" type="datetimeFigureOut">
              <a:rPr lang="pl-PL" smtClean="0"/>
              <a:pPr/>
              <a:t>2017-02-24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FF059-BEDD-455B-99C8-58B11F42E26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3379D-42AA-485B-845C-2973427F540C}" type="datetimeFigureOut">
              <a:rPr lang="pl-PL" smtClean="0"/>
              <a:pPr/>
              <a:t>2017-02-24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FF059-BEDD-455B-99C8-58B11F42E26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3379D-42AA-485B-845C-2973427F540C}" type="datetimeFigureOut">
              <a:rPr lang="pl-PL" smtClean="0"/>
              <a:pPr/>
              <a:t>2017-02-24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FF059-BEDD-455B-99C8-58B11F42E26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3379D-42AA-485B-845C-2973427F540C}" type="datetimeFigureOut">
              <a:rPr lang="pl-PL" smtClean="0"/>
              <a:pPr/>
              <a:t>2017-02-24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FF059-BEDD-455B-99C8-58B11F42E26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3379D-42AA-485B-845C-2973427F540C}" type="datetimeFigureOut">
              <a:rPr lang="pl-PL" smtClean="0"/>
              <a:pPr/>
              <a:t>2017-02-24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FF059-BEDD-455B-99C8-58B11F42E26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3379D-42AA-485B-845C-2973427F540C}" type="datetimeFigureOut">
              <a:rPr lang="pl-PL" smtClean="0"/>
              <a:pPr/>
              <a:t>2017-02-24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FF059-BEDD-455B-99C8-58B11F42E267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rogi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3379D-42AA-485B-845C-2973427F540C}" type="datetimeFigureOut">
              <a:rPr lang="pl-PL" smtClean="0"/>
              <a:pPr/>
              <a:t>2017-02-24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BCFF059-BEDD-455B-99C8-58B11F42E267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283379D-42AA-485B-845C-2973427F540C}" type="datetimeFigureOut">
              <a:rPr lang="pl-PL" smtClean="0"/>
              <a:pPr/>
              <a:t>2017-02-24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CFF059-BEDD-455B-99C8-58B11F42E267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zoom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.fdds.p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dukacja.fdds.pl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media/set/?set=a.877465075621066.1073741867.161106813923566&amp;type=3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Profilaktyka </a:t>
            </a:r>
            <a:br>
              <a:rPr lang="pl-PL" dirty="0" smtClean="0"/>
            </a:br>
            <a:r>
              <a:rPr lang="pl-PL" dirty="0" smtClean="0"/>
              <a:t>i wczesna diagnoza w szkole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71538" y="3886200"/>
            <a:ext cx="7429552" cy="1752600"/>
          </a:xfrm>
        </p:spPr>
        <p:txBody>
          <a:bodyPr>
            <a:normAutofit/>
          </a:bodyPr>
          <a:lstStyle/>
          <a:p>
            <a:r>
              <a:rPr lang="pl-PL" sz="1800" dirty="0" smtClean="0">
                <a:solidFill>
                  <a:schemeClr val="tx1"/>
                </a:solidFill>
              </a:rPr>
              <a:t>Mgr Lucyna Bąk- pedagog-terapeuta</a:t>
            </a:r>
          </a:p>
          <a:p>
            <a:r>
              <a:rPr lang="pl-PL" sz="1800" dirty="0" smtClean="0">
                <a:solidFill>
                  <a:schemeClr val="tx1"/>
                </a:solidFill>
              </a:rPr>
              <a:t>Mgr Aneta </a:t>
            </a:r>
            <a:r>
              <a:rPr lang="pl-PL" sz="1800" dirty="0" err="1" smtClean="0">
                <a:solidFill>
                  <a:schemeClr val="tx1"/>
                </a:solidFill>
              </a:rPr>
              <a:t>Buras-Walentowska</a:t>
            </a:r>
            <a:r>
              <a:rPr lang="pl-PL" sz="1800" dirty="0" smtClean="0">
                <a:solidFill>
                  <a:schemeClr val="tx1"/>
                </a:solidFill>
              </a:rPr>
              <a:t>- psycholog</a:t>
            </a:r>
          </a:p>
          <a:p>
            <a:r>
              <a:rPr lang="pl-PL" sz="1800" dirty="0" smtClean="0">
                <a:solidFill>
                  <a:schemeClr val="tx1"/>
                </a:solidFill>
              </a:rPr>
              <a:t>24.02.2017r. </a:t>
            </a:r>
            <a:endParaRPr lang="pl-PL" sz="18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Program Files\Microsoft Office\MEDIA\CAGCAT10\j030052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9592" y="404664"/>
            <a:ext cx="2143140" cy="1843100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Dziękujemy za uwagę</a:t>
            </a:r>
            <a:endParaRPr lang="pl-PL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Ośrodek Rozwoju Edukacji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err="1" smtClean="0"/>
              <a:t>Ore.edu.pl</a:t>
            </a:r>
            <a:r>
              <a:rPr lang="pl-PL" dirty="0" smtClean="0"/>
              <a:t>- Bezpieczna szkoła-Bezpieczeństwo w sieci</a:t>
            </a: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2857488" y="2928934"/>
            <a:ext cx="4643470" cy="27146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3428992" y="3286124"/>
            <a:ext cx="4857784" cy="28575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pl-PL" b="1" dirty="0" smtClean="0">
                <a:solidFill>
                  <a:schemeClr val="tx1"/>
                </a:solidFill>
              </a:rPr>
              <a:t>Strefa nauczyciela i profilaktyka: Scenariusze zajęć</a:t>
            </a:r>
          </a:p>
          <a:p>
            <a:pPr algn="ctr">
              <a:buFont typeface="Arial" pitchFamily="34" charset="0"/>
              <a:buChar char="•"/>
            </a:pPr>
            <a:r>
              <a:rPr lang="pl-PL" b="1" dirty="0" smtClean="0">
                <a:solidFill>
                  <a:schemeClr val="tx1"/>
                </a:solidFill>
              </a:rPr>
              <a:t>Program „Kursor”:</a:t>
            </a:r>
          </a:p>
          <a:p>
            <a:pPr algn="ctr"/>
            <a:r>
              <a:rPr lang="pl-PL" b="1" dirty="0" smtClean="0">
                <a:solidFill>
                  <a:schemeClr val="tx1"/>
                </a:solidFill>
              </a:rPr>
              <a:t>Prezentacje</a:t>
            </a:r>
          </a:p>
          <a:p>
            <a:pPr algn="ctr"/>
            <a:r>
              <a:rPr lang="pl-PL" b="1" dirty="0" smtClean="0">
                <a:solidFill>
                  <a:schemeClr val="tx1"/>
                </a:solidFill>
              </a:rPr>
              <a:t>Gra</a:t>
            </a:r>
          </a:p>
          <a:p>
            <a:pPr algn="ctr"/>
            <a:r>
              <a:rPr lang="pl-PL" b="1" dirty="0" smtClean="0">
                <a:solidFill>
                  <a:schemeClr val="tx1"/>
                </a:solidFill>
              </a:rPr>
              <a:t>Filmy oraz materiały pomocnicze </a:t>
            </a:r>
          </a:p>
          <a:p>
            <a:pPr algn="ctr"/>
            <a:r>
              <a:rPr lang="pl-PL" b="1" dirty="0" smtClean="0">
                <a:solidFill>
                  <a:schemeClr val="tx1"/>
                </a:solidFill>
              </a:rPr>
              <a:t>do lekcji prowadzonych w oparciu o filmy,</a:t>
            </a:r>
          </a:p>
          <a:p>
            <a:pPr algn="ctr"/>
            <a:r>
              <a:rPr lang="pl-PL" b="1" dirty="0" smtClean="0">
                <a:solidFill>
                  <a:schemeClr val="tx1"/>
                </a:solidFill>
              </a:rPr>
              <a:t>Seria materiałów edukacyjnych</a:t>
            </a:r>
          </a:p>
          <a:p>
            <a:pPr algn="ctr"/>
            <a:endParaRPr lang="pl-PL" dirty="0" smtClean="0"/>
          </a:p>
          <a:p>
            <a:pPr algn="ctr"/>
            <a:endParaRPr lang="pl-PL" dirty="0"/>
          </a:p>
        </p:txBody>
      </p:sp>
      <p:sp>
        <p:nvSpPr>
          <p:cNvPr id="6" name="Strzałka zakrzywiona w lewo 5"/>
          <p:cNvSpPr/>
          <p:nvPr/>
        </p:nvSpPr>
        <p:spPr>
          <a:xfrm>
            <a:off x="6786578" y="4143380"/>
            <a:ext cx="357190" cy="57150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Owce w sieci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err="1" smtClean="0"/>
              <a:t>sheeplive.eu</a:t>
            </a:r>
            <a:endParaRPr lang="pl-PL" dirty="0"/>
          </a:p>
        </p:txBody>
      </p:sp>
      <p:sp>
        <p:nvSpPr>
          <p:cNvPr id="4" name="Prostokąt zaokrąglony 3"/>
          <p:cNvSpPr/>
          <p:nvPr/>
        </p:nvSpPr>
        <p:spPr>
          <a:xfrm>
            <a:off x="4000496" y="2214554"/>
            <a:ext cx="4429156" cy="285752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zaokrąglony 4"/>
          <p:cNvSpPr/>
          <p:nvPr/>
        </p:nvSpPr>
        <p:spPr>
          <a:xfrm>
            <a:off x="4429124" y="2714620"/>
            <a:ext cx="4429156" cy="285752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 smtClean="0">
                <a:solidFill>
                  <a:schemeClr val="tx1"/>
                </a:solidFill>
              </a:rPr>
              <a:t>Filmy,</a:t>
            </a:r>
          </a:p>
          <a:p>
            <a:pPr algn="ctr"/>
            <a:r>
              <a:rPr lang="pl-PL" sz="2000" b="1" dirty="0" smtClean="0">
                <a:solidFill>
                  <a:schemeClr val="tx1"/>
                </a:solidFill>
              </a:rPr>
              <a:t>Scenariusz zajęć,</a:t>
            </a:r>
          </a:p>
          <a:p>
            <a:pPr algn="ctr"/>
            <a:r>
              <a:rPr lang="pl-PL" sz="2000" b="1" dirty="0" smtClean="0">
                <a:solidFill>
                  <a:schemeClr val="tx1"/>
                </a:solidFill>
              </a:rPr>
              <a:t>Kolorowanki,</a:t>
            </a:r>
          </a:p>
          <a:p>
            <a:pPr algn="ctr"/>
            <a:r>
              <a:rPr lang="pl-PL" sz="2000" b="1" dirty="0" smtClean="0">
                <a:solidFill>
                  <a:schemeClr val="tx1"/>
                </a:solidFill>
              </a:rPr>
              <a:t>Tapety,</a:t>
            </a:r>
          </a:p>
          <a:p>
            <a:pPr algn="ctr"/>
            <a:r>
              <a:rPr lang="pl-PL" sz="2000" b="1" dirty="0">
                <a:solidFill>
                  <a:schemeClr val="tx1"/>
                </a:solidFill>
              </a:rPr>
              <a:t>G</a:t>
            </a:r>
            <a:r>
              <a:rPr lang="pl-PL" sz="2000" b="1" dirty="0" smtClean="0">
                <a:solidFill>
                  <a:schemeClr val="tx1"/>
                </a:solidFill>
              </a:rPr>
              <a:t>ry</a:t>
            </a:r>
            <a:endParaRPr lang="pl-PL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Autofit/>
          </a:bodyPr>
          <a:lstStyle/>
          <a:p>
            <a:r>
              <a:rPr lang="pl-PL" sz="3200" dirty="0" smtClean="0"/>
              <a:t>Platforma Edukacyjna Fundacji Dajemy </a:t>
            </a:r>
            <a:r>
              <a:rPr lang="pl-PL" sz="3200" dirty="0"/>
              <a:t>D</a:t>
            </a:r>
            <a:r>
              <a:rPr lang="pl-PL" sz="3200" dirty="0" smtClean="0"/>
              <a:t>zieciom Siłę-platforma e-learning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pPr>
              <a:buNone/>
            </a:pPr>
            <a:endParaRPr lang="pl-PL" dirty="0"/>
          </a:p>
        </p:txBody>
      </p:sp>
      <p:sp>
        <p:nvSpPr>
          <p:cNvPr id="6" name="Prostokąt zaokrąglony 5"/>
          <p:cNvSpPr/>
          <p:nvPr/>
        </p:nvSpPr>
        <p:spPr>
          <a:xfrm>
            <a:off x="4143372" y="1714488"/>
            <a:ext cx="4500594" cy="21431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7" name="Prostokąt zaokrąglony 6"/>
          <p:cNvSpPr/>
          <p:nvPr/>
        </p:nvSpPr>
        <p:spPr>
          <a:xfrm>
            <a:off x="4286248" y="1857364"/>
            <a:ext cx="4500594" cy="21431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e</a:t>
            </a:r>
            <a:r>
              <a:rPr lang="pl-PL" dirty="0" smtClean="0"/>
              <a:t>-learning szkoła podstawowa I-III,</a:t>
            </a:r>
          </a:p>
          <a:p>
            <a:pPr algn="ctr"/>
            <a:r>
              <a:rPr lang="pl-PL" dirty="0"/>
              <a:t>e</a:t>
            </a:r>
            <a:r>
              <a:rPr lang="pl-PL" dirty="0" smtClean="0"/>
              <a:t>-learning szkoła podstawowa IV-VI,</a:t>
            </a:r>
          </a:p>
          <a:p>
            <a:pPr algn="ctr"/>
            <a:r>
              <a:rPr lang="pl-PL" dirty="0"/>
              <a:t>e</a:t>
            </a:r>
            <a:r>
              <a:rPr lang="pl-PL" dirty="0" smtClean="0"/>
              <a:t>-learning szkoła gimnazjalna</a:t>
            </a:r>
          </a:p>
          <a:p>
            <a:pPr algn="ctr"/>
            <a:r>
              <a:rPr lang="pl-PL" dirty="0"/>
              <a:t>e</a:t>
            </a:r>
            <a:r>
              <a:rPr lang="pl-PL" dirty="0" smtClean="0"/>
              <a:t>-learning szkoła </a:t>
            </a:r>
            <a:r>
              <a:rPr lang="pl-PL" dirty="0" err="1" smtClean="0"/>
              <a:t>ponadgimnazjalna</a:t>
            </a:r>
            <a:endParaRPr lang="pl-PL" dirty="0" smtClean="0"/>
          </a:p>
        </p:txBody>
      </p:sp>
      <p:sp>
        <p:nvSpPr>
          <p:cNvPr id="8" name="Prostokąt zaokrąglony 7"/>
          <p:cNvSpPr/>
          <p:nvPr/>
        </p:nvSpPr>
        <p:spPr>
          <a:xfrm>
            <a:off x="4214810" y="4500570"/>
            <a:ext cx="4500594" cy="21431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 smtClean="0"/>
          </a:p>
        </p:txBody>
      </p:sp>
      <p:sp>
        <p:nvSpPr>
          <p:cNvPr id="9" name="Prostokąt zaokrąglony 8"/>
          <p:cNvSpPr/>
          <p:nvPr/>
        </p:nvSpPr>
        <p:spPr>
          <a:xfrm>
            <a:off x="4367210" y="4652970"/>
            <a:ext cx="4500594" cy="21431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Kursy e-learning</a:t>
            </a:r>
          </a:p>
          <a:p>
            <a:pPr algn="ctr"/>
            <a:r>
              <a:rPr lang="pl-PL" dirty="0" smtClean="0"/>
              <a:t>Scenariusze zajęć</a:t>
            </a:r>
          </a:p>
          <a:p>
            <a:pPr algn="ctr"/>
            <a:r>
              <a:rPr lang="pl-PL" dirty="0" smtClean="0"/>
              <a:t>Materiały edukacyjne do zamówienia</a:t>
            </a:r>
          </a:p>
          <a:p>
            <a:pPr algn="ctr"/>
            <a:r>
              <a:rPr lang="pl-PL" dirty="0" smtClean="0"/>
              <a:t>szkolenia</a:t>
            </a:r>
          </a:p>
        </p:txBody>
      </p:sp>
      <p:sp>
        <p:nvSpPr>
          <p:cNvPr id="11" name="Elipsa 10"/>
          <p:cNvSpPr/>
          <p:nvPr/>
        </p:nvSpPr>
        <p:spPr>
          <a:xfrm>
            <a:off x="1028700" y="2424110"/>
            <a:ext cx="3214710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www.edu.fdds.pl</a:t>
            </a:r>
            <a:endParaRPr lang="pl-PL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pl-PL" dirty="0"/>
          </a:p>
        </p:txBody>
      </p:sp>
      <p:sp>
        <p:nvSpPr>
          <p:cNvPr id="12" name="Elipsa 11"/>
          <p:cNvSpPr/>
          <p:nvPr/>
        </p:nvSpPr>
        <p:spPr>
          <a:xfrm>
            <a:off x="785786" y="5109212"/>
            <a:ext cx="3429024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err="1" smtClean="0">
                <a:hlinkClick r:id="rId4"/>
              </a:rPr>
              <a:t>www.edukacja.fdds.pl</a:t>
            </a:r>
            <a:endParaRPr lang="pl-PL" dirty="0" smtClean="0"/>
          </a:p>
          <a:p>
            <a:pPr algn="ctr"/>
            <a:endParaRPr lang="pl-PL" dirty="0"/>
          </a:p>
        </p:txBody>
      </p:sp>
      <p:sp>
        <p:nvSpPr>
          <p:cNvPr id="4" name="Elipsa 3"/>
          <p:cNvSpPr/>
          <p:nvPr/>
        </p:nvSpPr>
        <p:spPr>
          <a:xfrm>
            <a:off x="0" y="3320424"/>
            <a:ext cx="3214710" cy="149635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 dirty="0" smtClean="0">
              <a:solidFill>
                <a:schemeClr val="tx1"/>
              </a:solidFill>
            </a:endParaRPr>
          </a:p>
          <a:p>
            <a:pPr algn="ctr"/>
            <a:r>
              <a:rPr lang="pl-PL" b="1" dirty="0">
                <a:solidFill>
                  <a:schemeClr val="tx1"/>
                </a:solidFill>
              </a:rPr>
              <a:t>s</a:t>
            </a:r>
            <a:r>
              <a:rPr lang="pl-PL" b="1" dirty="0" smtClean="0">
                <a:solidFill>
                  <a:schemeClr val="tx1"/>
                </a:solidFill>
              </a:rPr>
              <a:t>aferinternet.pl</a:t>
            </a:r>
            <a:endParaRPr lang="pl-PL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5400" dirty="0" smtClean="0"/>
              <a:t>Platforma Edukacyjna Fundacji Dajemy Dzieciom Siłę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2844" y="1935480"/>
            <a:ext cx="8786874" cy="43891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dirty="0" smtClean="0"/>
              <a:t>		</a:t>
            </a:r>
            <a:r>
              <a:rPr lang="pl-PL" u="sng" dirty="0" smtClean="0"/>
              <a:t>Dla przedszkolaków </a:t>
            </a:r>
            <a:r>
              <a:rPr lang="pl-PL" u="sng" dirty="0" err="1" smtClean="0"/>
              <a:t>Necio</a:t>
            </a:r>
            <a:endParaRPr lang="pl-PL" u="sng" dirty="0" smtClean="0"/>
          </a:p>
          <a:p>
            <a:endParaRPr lang="pl-PL" dirty="0" smtClean="0"/>
          </a:p>
          <a:p>
            <a:pPr lvl="1"/>
            <a:r>
              <a:rPr lang="pl-PL" dirty="0" smtClean="0"/>
              <a:t>Bajka edukacyjna „Mój przyjaciel </a:t>
            </a:r>
            <a:r>
              <a:rPr lang="pl-PL" dirty="0" err="1" smtClean="0"/>
              <a:t>Necio</a:t>
            </a:r>
            <a:r>
              <a:rPr lang="pl-PL" dirty="0" smtClean="0"/>
              <a:t>”</a:t>
            </a:r>
          </a:p>
          <a:p>
            <a:pPr>
              <a:buNone/>
            </a:pPr>
            <a:r>
              <a:rPr lang="pl-PL" dirty="0" smtClean="0"/>
              <a:t>		</a:t>
            </a:r>
            <a:r>
              <a:rPr lang="pl-PL" u="sng" dirty="0" smtClean="0"/>
              <a:t>Dla dzieci i młodzieży</a:t>
            </a:r>
          </a:p>
          <a:p>
            <a:pPr>
              <a:buNone/>
            </a:pPr>
            <a:r>
              <a:rPr lang="pl-PL" sz="2200" dirty="0" smtClean="0"/>
              <a:t>Poznaj bezpieczny </a:t>
            </a:r>
            <a:r>
              <a:rPr lang="pl-PL" sz="2200" dirty="0" err="1" smtClean="0"/>
              <a:t>internet</a:t>
            </a:r>
            <a:r>
              <a:rPr lang="pl-PL" sz="2200" dirty="0" smtClean="0"/>
              <a:t>. Kurs dla uczniów klas I-III</a:t>
            </a:r>
          </a:p>
          <a:p>
            <a:pPr>
              <a:buNone/>
            </a:pPr>
            <a:r>
              <a:rPr lang="pl-PL" sz="2200" dirty="0" smtClean="0"/>
              <a:t>3..2..1… Internet Kurs dla uczniów klas IV-VI</a:t>
            </a:r>
          </a:p>
          <a:p>
            <a:pPr>
              <a:buNone/>
            </a:pPr>
            <a:r>
              <a:rPr lang="pl-PL" sz="2200" dirty="0" smtClean="0"/>
              <a:t>Bezpieczna przygoda z </a:t>
            </a:r>
            <a:r>
              <a:rPr lang="pl-PL" sz="2200" dirty="0" err="1" smtClean="0"/>
              <a:t>internetem</a:t>
            </a:r>
            <a:r>
              <a:rPr lang="pl-PL" sz="2200" dirty="0" smtClean="0"/>
              <a:t>. Kurs dla uczniów klas IV-VI</a:t>
            </a:r>
          </a:p>
          <a:p>
            <a:pPr>
              <a:buNone/>
            </a:pPr>
            <a:r>
              <a:rPr lang="pl-PL" sz="2200" dirty="0" smtClean="0"/>
              <a:t>Gdzie jest </a:t>
            </a:r>
            <a:r>
              <a:rPr lang="pl-PL" sz="2200" dirty="0" err="1" smtClean="0"/>
              <a:t>Mimi</a:t>
            </a:r>
            <a:r>
              <a:rPr lang="pl-PL" sz="2200" dirty="0" smtClean="0"/>
              <a:t>? Kurs dla uczniów klas V-VI szkół Podstawowych i </a:t>
            </a:r>
            <a:r>
              <a:rPr lang="pl-PL" sz="2200" dirty="0" err="1" smtClean="0"/>
              <a:t>I</a:t>
            </a:r>
            <a:r>
              <a:rPr lang="pl-PL" sz="2200" dirty="0" smtClean="0"/>
              <a:t> gimnazjum</a:t>
            </a:r>
          </a:p>
          <a:p>
            <a:pPr>
              <a:buNone/>
            </a:pPr>
            <a:r>
              <a:rPr lang="pl-PL" sz="2000" dirty="0" smtClean="0"/>
              <a:t>Dbaj o </a:t>
            </a:r>
            <a:r>
              <a:rPr lang="pl-PL" sz="2000" dirty="0" err="1" smtClean="0"/>
              <a:t>fejs</a:t>
            </a:r>
            <a:r>
              <a:rPr lang="pl-PL" sz="2000" dirty="0" smtClean="0"/>
              <a:t>. Kurs dla uczniów klas I-III gimnazjum</a:t>
            </a:r>
          </a:p>
          <a:p>
            <a:pPr>
              <a:buNone/>
            </a:pPr>
            <a:r>
              <a:rPr lang="pl-PL" sz="2000" dirty="0" smtClean="0"/>
              <a:t>Nie dla </a:t>
            </a:r>
            <a:r>
              <a:rPr lang="pl-PL" sz="2000" dirty="0" err="1" smtClean="0"/>
              <a:t>hejtu</a:t>
            </a:r>
            <a:r>
              <a:rPr lang="pl-PL" sz="2000" dirty="0" smtClean="0"/>
              <a:t>. Kurs dla uczniów klas I-III gimnazjum</a:t>
            </a:r>
          </a:p>
          <a:p>
            <a:pPr>
              <a:buNone/>
            </a:pPr>
            <a:r>
              <a:rPr lang="pl-PL" sz="2000" dirty="0" err="1" smtClean="0"/>
              <a:t>Znajomi-Nieznajomi.pl</a:t>
            </a:r>
            <a:r>
              <a:rPr lang="pl-PL" sz="2000" dirty="0" smtClean="0"/>
              <a:t> Kurs dla uczniów klas I-III gimnazjum</a:t>
            </a:r>
            <a:endParaRPr lang="pl-PL" sz="2000" dirty="0"/>
          </a:p>
        </p:txBody>
      </p:sp>
      <p:sp>
        <p:nvSpPr>
          <p:cNvPr id="4" name="Strzałka zakrzywiona w prawo 3"/>
          <p:cNvSpPr/>
          <p:nvPr/>
        </p:nvSpPr>
        <p:spPr>
          <a:xfrm>
            <a:off x="285720" y="2214554"/>
            <a:ext cx="428628" cy="71438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5" name="Strzałka zakrzywiona w lewo 4"/>
          <p:cNvSpPr/>
          <p:nvPr/>
        </p:nvSpPr>
        <p:spPr>
          <a:xfrm>
            <a:off x="6500826" y="2214554"/>
            <a:ext cx="428628" cy="85725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NASK akademia- </a:t>
            </a:r>
            <a:r>
              <a:rPr lang="pl-PL" dirty="0" err="1" smtClean="0"/>
              <a:t>akademia.nask.pl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/>
          </a:p>
          <a:p>
            <a:r>
              <a:rPr lang="pl-PL" dirty="0" smtClean="0"/>
              <a:t>Projekt „Kursor”</a:t>
            </a:r>
            <a:endParaRPr lang="pl-PL" dirty="0"/>
          </a:p>
        </p:txBody>
      </p:sp>
      <p:sp>
        <p:nvSpPr>
          <p:cNvPr id="4" name="Strzałka zakrzywiona w dół 3"/>
          <p:cNvSpPr/>
          <p:nvPr/>
        </p:nvSpPr>
        <p:spPr>
          <a:xfrm rot="1325397">
            <a:off x="3268837" y="2095746"/>
            <a:ext cx="3900502" cy="180925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  <p:sp>
        <p:nvSpPr>
          <p:cNvPr id="5" name="Prostokąt zaokrąglony 4"/>
          <p:cNvSpPr/>
          <p:nvPr/>
        </p:nvSpPr>
        <p:spPr>
          <a:xfrm>
            <a:off x="3357554" y="4643446"/>
            <a:ext cx="4786346" cy="17145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Prezentacje,</a:t>
            </a:r>
          </a:p>
          <a:p>
            <a:pPr algn="ctr"/>
            <a:r>
              <a:rPr lang="pl-PL" smtClean="0"/>
              <a:t>Kreskówki  Krasnoludki 2.0</a:t>
            </a:r>
            <a:endParaRPr lang="pl-PL" dirty="0" smtClean="0"/>
          </a:p>
          <a:p>
            <a:pPr algn="ctr"/>
            <a:r>
              <a:rPr lang="pl-PL" dirty="0" smtClean="0"/>
              <a:t>Gra „</a:t>
            </a:r>
            <a:r>
              <a:rPr lang="pl-PL" dirty="0" err="1" smtClean="0"/>
              <a:t>Rufus</a:t>
            </a:r>
            <a:r>
              <a:rPr lang="pl-PL" dirty="0" smtClean="0"/>
              <a:t> w opałach”,</a:t>
            </a:r>
          </a:p>
          <a:p>
            <a:pPr algn="ctr"/>
            <a:r>
              <a:rPr lang="pl-PL" dirty="0" smtClean="0"/>
              <a:t>Materiały dla nauczyciela- propozycje ćwiczeń na zajęcia</a:t>
            </a:r>
            <a:endParaRPr lang="pl-PL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0034" y="10001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Gra interaktywna- „Wybór należy do Ciebie”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  <p:sp>
        <p:nvSpPr>
          <p:cNvPr id="4" name="Schemat blokowy: taśma dziurkowana 3"/>
          <p:cNvSpPr/>
          <p:nvPr/>
        </p:nvSpPr>
        <p:spPr>
          <a:xfrm>
            <a:off x="3143240" y="3571876"/>
            <a:ext cx="5214974" cy="242889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>
                <a:hlinkClick r:id="rId2"/>
              </a:rPr>
              <a:t>https://www.facebook.com/media/set/?set=a.877465075621066.1073741867.161106813923566&amp;type=3</a:t>
            </a:r>
            <a:endParaRPr lang="pl-PL" dirty="0"/>
          </a:p>
        </p:txBody>
      </p:sp>
      <p:sp>
        <p:nvSpPr>
          <p:cNvPr id="5" name="Schemat blokowy: taśma dziurkowana 4"/>
          <p:cNvSpPr/>
          <p:nvPr/>
        </p:nvSpPr>
        <p:spPr>
          <a:xfrm>
            <a:off x="571472" y="2071678"/>
            <a:ext cx="5214974" cy="242889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 smtClean="0"/>
              <a:t>http: //rakowicka10.pl/</a:t>
            </a:r>
            <a:r>
              <a:rPr lang="pl-PL" dirty="0" err="1" smtClean="0"/>
              <a:t>gry.php</a:t>
            </a:r>
            <a:endParaRPr lang="pl-PL" dirty="0" smtClean="0"/>
          </a:p>
          <a:p>
            <a:pPr algn="ctr"/>
            <a:r>
              <a:rPr lang="pl-PL" dirty="0" smtClean="0"/>
              <a:t>www.parasol.org.pl</a:t>
            </a:r>
          </a:p>
          <a:p>
            <a:pPr algn="ctr"/>
            <a:endParaRPr lang="pl-PL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Sieciaki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Sieciaki.pl</a:t>
            </a:r>
            <a:endParaRPr lang="pl-PL" dirty="0" smtClean="0"/>
          </a:p>
          <a:p>
            <a:r>
              <a:rPr lang="pl-PL" dirty="0" err="1" smtClean="0"/>
              <a:t>Zuźka</a:t>
            </a:r>
            <a:r>
              <a:rPr lang="pl-PL" dirty="0" smtClean="0"/>
              <a:t> i </a:t>
            </a:r>
            <a:r>
              <a:rPr lang="pl-PL" dirty="0" err="1" smtClean="0"/>
              <a:t>Tunio</a:t>
            </a:r>
            <a:r>
              <a:rPr lang="pl-PL" dirty="0" smtClean="0"/>
              <a:t> poznają </a:t>
            </a:r>
            <a:r>
              <a:rPr lang="pl-PL" dirty="0" err="1" smtClean="0"/>
              <a:t>internet</a:t>
            </a:r>
            <a:endParaRPr lang="pl-PL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/>
              <a:t>T</a:t>
            </a:r>
            <a:r>
              <a:rPr lang="pl-PL" dirty="0" smtClean="0"/>
              <a:t>est </a:t>
            </a:r>
            <a:r>
              <a:rPr lang="pl-PL" dirty="0"/>
              <a:t>U</a:t>
            </a:r>
            <a:r>
              <a:rPr lang="pl-PL" dirty="0" smtClean="0"/>
              <a:t>zależnienia od </a:t>
            </a:r>
            <a:r>
              <a:rPr lang="pl-PL" dirty="0"/>
              <a:t>I</a:t>
            </a:r>
            <a:r>
              <a:rPr lang="pl-PL" dirty="0" smtClean="0"/>
              <a:t>nternetu</a:t>
            </a:r>
            <a:br>
              <a:rPr lang="pl-PL" dirty="0" smtClean="0"/>
            </a:br>
            <a:r>
              <a:rPr lang="pl-PL" dirty="0" smtClean="0"/>
              <a:t>dr Kimberly Young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http</a:t>
            </a:r>
            <a:r>
              <a:rPr lang="pl-PL" dirty="0"/>
              <a:t>://centrumrozwoju.gda.pl/index.php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327</TotalTime>
  <Words>163</Words>
  <Application>Microsoft Office PowerPoint</Application>
  <PresentationFormat>Pokaz na ekranie (4:3)</PresentationFormat>
  <Paragraphs>68</Paragraphs>
  <Slides>10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Przepływ</vt:lpstr>
      <vt:lpstr>Profilaktyka  i wczesna diagnoza w szkole</vt:lpstr>
      <vt:lpstr>Ośrodek Rozwoju Edukacji</vt:lpstr>
      <vt:lpstr>Owce w sieci</vt:lpstr>
      <vt:lpstr>Platforma Edukacyjna Fundacji Dajemy Dzieciom Siłę-platforma e-learning</vt:lpstr>
      <vt:lpstr>Platforma Edukacyjna Fundacji Dajemy Dzieciom Siłę</vt:lpstr>
      <vt:lpstr>NASK akademia- akademia.nask.pl</vt:lpstr>
      <vt:lpstr>Gra interaktywna- „Wybór należy do Ciebie”</vt:lpstr>
      <vt:lpstr>Sieciaki</vt:lpstr>
      <vt:lpstr>Test Uzależnienia od Internetu dr Kimberly Young</vt:lpstr>
      <vt:lpstr>Prezentacja programu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Piotr Walentowski</dc:creator>
  <cp:lastModifiedBy>Poradnia</cp:lastModifiedBy>
  <cp:revision>30</cp:revision>
  <dcterms:created xsi:type="dcterms:W3CDTF">2017-02-23T17:28:46Z</dcterms:created>
  <dcterms:modified xsi:type="dcterms:W3CDTF">2017-02-24T13:35:53Z</dcterms:modified>
</cp:coreProperties>
</file>