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1" r:id="rId3"/>
    <p:sldId id="284" r:id="rId4"/>
    <p:sldId id="282" r:id="rId5"/>
    <p:sldId id="283" r:id="rId6"/>
    <p:sldId id="285" r:id="rId7"/>
    <p:sldId id="292" r:id="rId8"/>
    <p:sldId id="295" r:id="rId9"/>
    <p:sldId id="286" r:id="rId10"/>
    <p:sldId id="287" r:id="rId11"/>
    <p:sldId id="289" r:id="rId12"/>
    <p:sldId id="290" r:id="rId13"/>
    <p:sldId id="291" r:id="rId14"/>
    <p:sldId id="288" r:id="rId15"/>
    <p:sldId id="257" r:id="rId16"/>
    <p:sldId id="259" r:id="rId17"/>
    <p:sldId id="260" r:id="rId18"/>
    <p:sldId id="261" r:id="rId19"/>
    <p:sldId id="262" r:id="rId20"/>
    <p:sldId id="263" r:id="rId21"/>
    <p:sldId id="293" r:id="rId22"/>
    <p:sldId id="294" r:id="rId23"/>
    <p:sldId id="274" r:id="rId24"/>
    <p:sldId id="264" r:id="rId25"/>
    <p:sldId id="265" r:id="rId26"/>
    <p:sldId id="266" r:id="rId27"/>
    <p:sldId id="269" r:id="rId28"/>
    <p:sldId id="268" r:id="rId29"/>
    <p:sldId id="270" r:id="rId30"/>
    <p:sldId id="271" r:id="rId31"/>
    <p:sldId id="272" r:id="rId32"/>
    <p:sldId id="275" r:id="rId33"/>
    <p:sldId id="296" r:id="rId34"/>
    <p:sldId id="28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481" autoAdjust="0"/>
  </p:normalViewPr>
  <p:slideViewPr>
    <p:cSldViewPr>
      <p:cViewPr varScale="1">
        <p:scale>
          <a:sx n="44" d="100"/>
          <a:sy n="44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DAF3C-9C0B-4092-AFA3-FC00D424B51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B6E26FB-0787-4587-92CB-7278FCC02BE1}">
      <dgm:prSet phldrT="[Tekst]"/>
      <dgm:spPr/>
      <dgm:t>
        <a:bodyPr/>
        <a:lstStyle/>
        <a:p>
          <a:r>
            <a:rPr lang="pl-PL" dirty="0" smtClean="0"/>
            <a:t>Zespół specjalistów</a:t>
          </a:r>
          <a:endParaRPr lang="pl-PL" dirty="0"/>
        </a:p>
      </dgm:t>
    </dgm:pt>
    <dgm:pt modelId="{E2207FE5-1468-4A3B-A96A-6982BC29D85F}" type="parTrans" cxnId="{C7BB4CDE-3BEC-4039-A3F5-03B665D86E87}">
      <dgm:prSet/>
      <dgm:spPr/>
      <dgm:t>
        <a:bodyPr/>
        <a:lstStyle/>
        <a:p>
          <a:endParaRPr lang="pl-PL"/>
        </a:p>
      </dgm:t>
    </dgm:pt>
    <dgm:pt modelId="{7AD57C91-B118-47BE-9D18-E18201DCE20C}" type="sibTrans" cxnId="{C7BB4CDE-3BEC-4039-A3F5-03B665D86E87}">
      <dgm:prSet/>
      <dgm:spPr/>
      <dgm:t>
        <a:bodyPr/>
        <a:lstStyle/>
        <a:p>
          <a:endParaRPr lang="pl-PL"/>
        </a:p>
      </dgm:t>
    </dgm:pt>
    <dgm:pt modelId="{5A1F803E-8E38-455D-82E0-9566EDCEA4D2}">
      <dgm:prSet phldrT="[Tekst]"/>
      <dgm:spPr/>
      <dgm:t>
        <a:bodyPr/>
        <a:lstStyle/>
        <a:p>
          <a:r>
            <a:rPr lang="pl-PL" dirty="0" smtClean="0"/>
            <a:t>Psycholog: Aneta Buras </a:t>
          </a:r>
          <a:r>
            <a:rPr lang="pl-PL" dirty="0" err="1" smtClean="0"/>
            <a:t>Walentowska</a:t>
          </a:r>
          <a:r>
            <a:rPr lang="pl-PL" dirty="0" smtClean="0"/>
            <a:t> </a:t>
          </a:r>
          <a:endParaRPr lang="pl-PL" dirty="0"/>
        </a:p>
      </dgm:t>
    </dgm:pt>
    <dgm:pt modelId="{F3C33AA3-132F-4019-A836-32CFFEB36F4A}" type="parTrans" cxnId="{0C6B6D3A-FBBE-4A13-805E-3F0AF797D05C}">
      <dgm:prSet/>
      <dgm:spPr/>
      <dgm:t>
        <a:bodyPr/>
        <a:lstStyle/>
        <a:p>
          <a:endParaRPr lang="pl-PL"/>
        </a:p>
      </dgm:t>
    </dgm:pt>
    <dgm:pt modelId="{CD95CC88-4792-404D-BE90-4FE5E4E903DF}" type="sibTrans" cxnId="{0C6B6D3A-FBBE-4A13-805E-3F0AF797D05C}">
      <dgm:prSet/>
      <dgm:spPr/>
      <dgm:t>
        <a:bodyPr/>
        <a:lstStyle/>
        <a:p>
          <a:endParaRPr lang="pl-PL"/>
        </a:p>
      </dgm:t>
    </dgm:pt>
    <dgm:pt modelId="{5A77332F-D94C-4AC7-B21F-56217457D4A8}">
      <dgm:prSet phldrT="[Tekst]"/>
      <dgm:spPr/>
      <dgm:t>
        <a:bodyPr/>
        <a:lstStyle/>
        <a:p>
          <a:r>
            <a:rPr lang="pl-PL" dirty="0" smtClean="0"/>
            <a:t>Pedagog terapeuta behawioralny: Ewa </a:t>
          </a:r>
          <a:r>
            <a:rPr lang="pl-PL" dirty="0" err="1" smtClean="0"/>
            <a:t>Przybilińska</a:t>
          </a:r>
          <a:endParaRPr lang="pl-PL" dirty="0"/>
        </a:p>
      </dgm:t>
    </dgm:pt>
    <dgm:pt modelId="{7EA05B65-DEB0-4204-A574-BEF17F880F1A}" type="parTrans" cxnId="{B4695CA9-73B2-4ACC-B3F4-666D284D6682}">
      <dgm:prSet/>
      <dgm:spPr/>
      <dgm:t>
        <a:bodyPr/>
        <a:lstStyle/>
        <a:p>
          <a:endParaRPr lang="pl-PL"/>
        </a:p>
      </dgm:t>
    </dgm:pt>
    <dgm:pt modelId="{B3CE8176-9758-47BB-A923-7A7D0F08E5D1}" type="sibTrans" cxnId="{B4695CA9-73B2-4ACC-B3F4-666D284D6682}">
      <dgm:prSet/>
      <dgm:spPr/>
      <dgm:t>
        <a:bodyPr/>
        <a:lstStyle/>
        <a:p>
          <a:endParaRPr lang="pl-PL"/>
        </a:p>
      </dgm:t>
    </dgm:pt>
    <dgm:pt modelId="{EB4F886A-0778-46C3-A4A4-56A076ED609E}">
      <dgm:prSet phldrT="[Tekst]"/>
      <dgm:spPr/>
      <dgm:t>
        <a:bodyPr/>
        <a:lstStyle/>
        <a:p>
          <a:r>
            <a:rPr lang="pl-PL" dirty="0" err="1" smtClean="0"/>
            <a:t>Neurologopeda</a:t>
          </a:r>
          <a:r>
            <a:rPr lang="pl-PL" dirty="0" smtClean="0"/>
            <a:t>: Katarzyna Dombrowska</a:t>
          </a:r>
          <a:endParaRPr lang="pl-PL" dirty="0"/>
        </a:p>
      </dgm:t>
    </dgm:pt>
    <dgm:pt modelId="{20CA9EB5-52BF-468C-8E59-5ADE32D32BA0}" type="parTrans" cxnId="{FD9640A2-0620-43F1-9635-AD1A8BC24887}">
      <dgm:prSet/>
      <dgm:spPr/>
      <dgm:t>
        <a:bodyPr/>
        <a:lstStyle/>
        <a:p>
          <a:endParaRPr lang="pl-PL"/>
        </a:p>
      </dgm:t>
    </dgm:pt>
    <dgm:pt modelId="{CFFE51FB-CDCC-486B-AFD7-9CFB0507E60D}" type="sibTrans" cxnId="{FD9640A2-0620-43F1-9635-AD1A8BC24887}">
      <dgm:prSet/>
      <dgm:spPr/>
      <dgm:t>
        <a:bodyPr/>
        <a:lstStyle/>
        <a:p>
          <a:endParaRPr lang="pl-PL"/>
        </a:p>
      </dgm:t>
    </dgm:pt>
    <dgm:pt modelId="{54B808D2-B824-4E2E-9CD6-C630E54623F2}">
      <dgm:prSet phldrT="[Tekst]"/>
      <dgm:spPr/>
      <dgm:t>
        <a:bodyPr/>
        <a:lstStyle/>
        <a:p>
          <a:r>
            <a:rPr lang="pl-PL" dirty="0" smtClean="0"/>
            <a:t>Psycholog: Ewa Burzyńska</a:t>
          </a:r>
          <a:endParaRPr lang="pl-PL" dirty="0"/>
        </a:p>
      </dgm:t>
    </dgm:pt>
    <dgm:pt modelId="{5C0B70DB-660E-4F57-B29A-3BB7740B4C9A}" type="parTrans" cxnId="{5040C2AA-86BA-4003-AEB9-0AFB1588FC64}">
      <dgm:prSet/>
      <dgm:spPr/>
      <dgm:t>
        <a:bodyPr/>
        <a:lstStyle/>
        <a:p>
          <a:endParaRPr lang="pl-PL"/>
        </a:p>
      </dgm:t>
    </dgm:pt>
    <dgm:pt modelId="{28C40551-E5CF-4D5D-AE7E-01FC2B3FD0FC}" type="sibTrans" cxnId="{5040C2AA-86BA-4003-AEB9-0AFB1588FC64}">
      <dgm:prSet/>
      <dgm:spPr/>
      <dgm:t>
        <a:bodyPr/>
        <a:lstStyle/>
        <a:p>
          <a:endParaRPr lang="pl-PL"/>
        </a:p>
      </dgm:t>
    </dgm:pt>
    <dgm:pt modelId="{B5C94D6A-56F3-4335-9F66-A4E7FEE144B6}">
      <dgm:prSet phldrT="[Tekst]"/>
      <dgm:spPr/>
      <dgm:t>
        <a:bodyPr/>
        <a:lstStyle/>
        <a:p>
          <a:r>
            <a:rPr lang="pl-PL" dirty="0" smtClean="0"/>
            <a:t>Pedagog diagnosta: Danuta Andrzejewska</a:t>
          </a:r>
          <a:endParaRPr lang="pl-PL" dirty="0"/>
        </a:p>
      </dgm:t>
    </dgm:pt>
    <dgm:pt modelId="{1D181323-78BB-4E6F-9101-5439F5042E19}" type="parTrans" cxnId="{6D93F17C-1726-4B6F-B151-116E4269E035}">
      <dgm:prSet/>
      <dgm:spPr/>
      <dgm:t>
        <a:bodyPr/>
        <a:lstStyle/>
        <a:p>
          <a:endParaRPr lang="pl-PL"/>
        </a:p>
      </dgm:t>
    </dgm:pt>
    <dgm:pt modelId="{C51FC389-E4CD-4FBA-A79A-72A1CF3BDF6C}" type="sibTrans" cxnId="{6D93F17C-1726-4B6F-B151-116E4269E035}">
      <dgm:prSet/>
      <dgm:spPr/>
      <dgm:t>
        <a:bodyPr/>
        <a:lstStyle/>
        <a:p>
          <a:endParaRPr lang="pl-PL"/>
        </a:p>
      </dgm:t>
    </dgm:pt>
    <dgm:pt modelId="{53F46F59-012A-479D-BE18-0C93C99BCD63}" type="pres">
      <dgm:prSet presAssocID="{046DAF3C-9C0B-4092-AFA3-FC00D424B5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04DD867-F72B-4761-939E-2DBB99AE10C0}" type="pres">
      <dgm:prSet presAssocID="{1B6E26FB-0787-4587-92CB-7278FCC02BE1}" presName="centerShape" presStyleLbl="node0" presStyleIdx="0" presStyleCnt="1"/>
      <dgm:spPr/>
      <dgm:t>
        <a:bodyPr/>
        <a:lstStyle/>
        <a:p>
          <a:endParaRPr lang="pl-PL"/>
        </a:p>
      </dgm:t>
    </dgm:pt>
    <dgm:pt modelId="{5052CFD8-875D-48AC-8819-A309DB72A368}" type="pres">
      <dgm:prSet presAssocID="{F3C33AA3-132F-4019-A836-32CFFEB36F4A}" presName="Name9" presStyleLbl="parChTrans1D2" presStyleIdx="0" presStyleCnt="5"/>
      <dgm:spPr/>
      <dgm:t>
        <a:bodyPr/>
        <a:lstStyle/>
        <a:p>
          <a:endParaRPr lang="pl-PL"/>
        </a:p>
      </dgm:t>
    </dgm:pt>
    <dgm:pt modelId="{8503D64C-6FAF-4A2C-96C4-3717BBC2CFC0}" type="pres">
      <dgm:prSet presAssocID="{F3C33AA3-132F-4019-A836-32CFFEB36F4A}" presName="connTx" presStyleLbl="parChTrans1D2" presStyleIdx="0" presStyleCnt="5"/>
      <dgm:spPr/>
      <dgm:t>
        <a:bodyPr/>
        <a:lstStyle/>
        <a:p>
          <a:endParaRPr lang="pl-PL"/>
        </a:p>
      </dgm:t>
    </dgm:pt>
    <dgm:pt modelId="{0866B5FE-5942-4931-A3F8-1764FC51A74C}" type="pres">
      <dgm:prSet presAssocID="{5A1F803E-8E38-455D-82E0-9566EDCEA4D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82153B-B6A9-41D6-A1DD-9EA4D52DF48F}" type="pres">
      <dgm:prSet presAssocID="{1D181323-78BB-4E6F-9101-5439F5042E19}" presName="Name9" presStyleLbl="parChTrans1D2" presStyleIdx="1" presStyleCnt="5"/>
      <dgm:spPr/>
      <dgm:t>
        <a:bodyPr/>
        <a:lstStyle/>
        <a:p>
          <a:endParaRPr lang="pl-PL"/>
        </a:p>
      </dgm:t>
    </dgm:pt>
    <dgm:pt modelId="{421D1FA2-ACB8-4822-9340-822BD55070AD}" type="pres">
      <dgm:prSet presAssocID="{1D181323-78BB-4E6F-9101-5439F5042E19}" presName="connTx" presStyleLbl="parChTrans1D2" presStyleIdx="1" presStyleCnt="5"/>
      <dgm:spPr/>
      <dgm:t>
        <a:bodyPr/>
        <a:lstStyle/>
        <a:p>
          <a:endParaRPr lang="pl-PL"/>
        </a:p>
      </dgm:t>
    </dgm:pt>
    <dgm:pt modelId="{FA9F1D8B-E47E-4218-80D9-1CB5B78627E9}" type="pres">
      <dgm:prSet presAssocID="{B5C94D6A-56F3-4335-9F66-A4E7FEE144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65C0CA-8B5A-47D7-B49F-20DA2DA5C372}" type="pres">
      <dgm:prSet presAssocID="{7EA05B65-DEB0-4204-A574-BEF17F880F1A}" presName="Name9" presStyleLbl="parChTrans1D2" presStyleIdx="2" presStyleCnt="5"/>
      <dgm:spPr/>
      <dgm:t>
        <a:bodyPr/>
        <a:lstStyle/>
        <a:p>
          <a:endParaRPr lang="pl-PL"/>
        </a:p>
      </dgm:t>
    </dgm:pt>
    <dgm:pt modelId="{07401388-3753-4E1E-A04E-2424308AE5D7}" type="pres">
      <dgm:prSet presAssocID="{7EA05B65-DEB0-4204-A574-BEF17F880F1A}" presName="connTx" presStyleLbl="parChTrans1D2" presStyleIdx="2" presStyleCnt="5"/>
      <dgm:spPr/>
      <dgm:t>
        <a:bodyPr/>
        <a:lstStyle/>
        <a:p>
          <a:endParaRPr lang="pl-PL"/>
        </a:p>
      </dgm:t>
    </dgm:pt>
    <dgm:pt modelId="{0196E57B-7436-405C-9ADE-8B6BE5110A67}" type="pres">
      <dgm:prSet presAssocID="{5A77332F-D94C-4AC7-B21F-56217457D4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A1BBDE-ABA3-4A9F-B8DE-9A5725493961}" type="pres">
      <dgm:prSet presAssocID="{20CA9EB5-52BF-468C-8E59-5ADE32D32BA0}" presName="Name9" presStyleLbl="parChTrans1D2" presStyleIdx="3" presStyleCnt="5"/>
      <dgm:spPr/>
      <dgm:t>
        <a:bodyPr/>
        <a:lstStyle/>
        <a:p>
          <a:endParaRPr lang="pl-PL"/>
        </a:p>
      </dgm:t>
    </dgm:pt>
    <dgm:pt modelId="{EA4249FB-3336-485A-9AB6-D91BC167E558}" type="pres">
      <dgm:prSet presAssocID="{20CA9EB5-52BF-468C-8E59-5ADE32D32BA0}" presName="connTx" presStyleLbl="parChTrans1D2" presStyleIdx="3" presStyleCnt="5"/>
      <dgm:spPr/>
      <dgm:t>
        <a:bodyPr/>
        <a:lstStyle/>
        <a:p>
          <a:endParaRPr lang="pl-PL"/>
        </a:p>
      </dgm:t>
    </dgm:pt>
    <dgm:pt modelId="{6324DBD6-454F-4BA1-A52B-9FEB34E11BAE}" type="pres">
      <dgm:prSet presAssocID="{EB4F886A-0778-46C3-A4A4-56A076ED60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6F91D7-B22B-4791-99CB-2CAFBEC5D75B}" type="pres">
      <dgm:prSet presAssocID="{5C0B70DB-660E-4F57-B29A-3BB7740B4C9A}" presName="Name9" presStyleLbl="parChTrans1D2" presStyleIdx="4" presStyleCnt="5"/>
      <dgm:spPr/>
      <dgm:t>
        <a:bodyPr/>
        <a:lstStyle/>
        <a:p>
          <a:endParaRPr lang="pl-PL"/>
        </a:p>
      </dgm:t>
    </dgm:pt>
    <dgm:pt modelId="{A9A363F6-FA28-4AD0-AF1E-4A9665E6B96D}" type="pres">
      <dgm:prSet presAssocID="{5C0B70DB-660E-4F57-B29A-3BB7740B4C9A}" presName="connTx" presStyleLbl="parChTrans1D2" presStyleIdx="4" presStyleCnt="5"/>
      <dgm:spPr/>
      <dgm:t>
        <a:bodyPr/>
        <a:lstStyle/>
        <a:p>
          <a:endParaRPr lang="pl-PL"/>
        </a:p>
      </dgm:t>
    </dgm:pt>
    <dgm:pt modelId="{DBF8D72E-C9BB-4951-81A0-A0C32E699876}" type="pres">
      <dgm:prSet presAssocID="{54B808D2-B824-4E2E-9CD6-C630E54623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BB4CDE-3BEC-4039-A3F5-03B665D86E87}" srcId="{046DAF3C-9C0B-4092-AFA3-FC00D424B517}" destId="{1B6E26FB-0787-4587-92CB-7278FCC02BE1}" srcOrd="0" destOrd="0" parTransId="{E2207FE5-1468-4A3B-A96A-6982BC29D85F}" sibTransId="{7AD57C91-B118-47BE-9D18-E18201DCE20C}"/>
    <dgm:cxn modelId="{5040C2AA-86BA-4003-AEB9-0AFB1588FC64}" srcId="{1B6E26FB-0787-4587-92CB-7278FCC02BE1}" destId="{54B808D2-B824-4E2E-9CD6-C630E54623F2}" srcOrd="4" destOrd="0" parTransId="{5C0B70DB-660E-4F57-B29A-3BB7740B4C9A}" sibTransId="{28C40551-E5CF-4D5D-AE7E-01FC2B3FD0FC}"/>
    <dgm:cxn modelId="{0C6B6D3A-FBBE-4A13-805E-3F0AF797D05C}" srcId="{1B6E26FB-0787-4587-92CB-7278FCC02BE1}" destId="{5A1F803E-8E38-455D-82E0-9566EDCEA4D2}" srcOrd="0" destOrd="0" parTransId="{F3C33AA3-132F-4019-A836-32CFFEB36F4A}" sibTransId="{CD95CC88-4792-404D-BE90-4FE5E4E903DF}"/>
    <dgm:cxn modelId="{8996EDC4-BAC2-4BA5-9FD6-AC4994B62230}" type="presOf" srcId="{1D181323-78BB-4E6F-9101-5439F5042E19}" destId="{421D1FA2-ACB8-4822-9340-822BD55070AD}" srcOrd="1" destOrd="0" presId="urn:microsoft.com/office/officeart/2005/8/layout/radial1"/>
    <dgm:cxn modelId="{6D93F17C-1726-4B6F-B151-116E4269E035}" srcId="{1B6E26FB-0787-4587-92CB-7278FCC02BE1}" destId="{B5C94D6A-56F3-4335-9F66-A4E7FEE144B6}" srcOrd="1" destOrd="0" parTransId="{1D181323-78BB-4E6F-9101-5439F5042E19}" sibTransId="{C51FC389-E4CD-4FBA-A79A-72A1CF3BDF6C}"/>
    <dgm:cxn modelId="{47989254-5296-40D2-8E95-4797EC301C4B}" type="presOf" srcId="{5C0B70DB-660E-4F57-B29A-3BB7740B4C9A}" destId="{1E6F91D7-B22B-4791-99CB-2CAFBEC5D75B}" srcOrd="0" destOrd="0" presId="urn:microsoft.com/office/officeart/2005/8/layout/radial1"/>
    <dgm:cxn modelId="{EDAAFBDC-731F-42DC-8B7F-3744449E4BD7}" type="presOf" srcId="{EB4F886A-0778-46C3-A4A4-56A076ED609E}" destId="{6324DBD6-454F-4BA1-A52B-9FEB34E11BAE}" srcOrd="0" destOrd="0" presId="urn:microsoft.com/office/officeart/2005/8/layout/radial1"/>
    <dgm:cxn modelId="{226CAF9C-5C6F-4FD4-86E9-49D7C28B47F9}" type="presOf" srcId="{B5C94D6A-56F3-4335-9F66-A4E7FEE144B6}" destId="{FA9F1D8B-E47E-4218-80D9-1CB5B78627E9}" srcOrd="0" destOrd="0" presId="urn:microsoft.com/office/officeart/2005/8/layout/radial1"/>
    <dgm:cxn modelId="{CBAFD74D-23B7-4563-B7E8-D67C8B7FABCB}" type="presOf" srcId="{5C0B70DB-660E-4F57-B29A-3BB7740B4C9A}" destId="{A9A363F6-FA28-4AD0-AF1E-4A9665E6B96D}" srcOrd="1" destOrd="0" presId="urn:microsoft.com/office/officeart/2005/8/layout/radial1"/>
    <dgm:cxn modelId="{AB9C72A8-2617-4EEF-9AA0-2FF37F662789}" type="presOf" srcId="{7EA05B65-DEB0-4204-A574-BEF17F880F1A}" destId="{9165C0CA-8B5A-47D7-B49F-20DA2DA5C372}" srcOrd="0" destOrd="0" presId="urn:microsoft.com/office/officeart/2005/8/layout/radial1"/>
    <dgm:cxn modelId="{0CEC9191-D7AF-4C81-9D3B-EC68A1BF19A8}" type="presOf" srcId="{20CA9EB5-52BF-468C-8E59-5ADE32D32BA0}" destId="{35A1BBDE-ABA3-4A9F-B8DE-9A5725493961}" srcOrd="0" destOrd="0" presId="urn:microsoft.com/office/officeart/2005/8/layout/radial1"/>
    <dgm:cxn modelId="{97A0BD65-15D4-40C7-B9CF-BE26842996E9}" type="presOf" srcId="{20CA9EB5-52BF-468C-8E59-5ADE32D32BA0}" destId="{EA4249FB-3336-485A-9AB6-D91BC167E558}" srcOrd="1" destOrd="0" presId="urn:microsoft.com/office/officeart/2005/8/layout/radial1"/>
    <dgm:cxn modelId="{2B681196-D659-4CFA-9C6A-BEA6091CAD50}" type="presOf" srcId="{F3C33AA3-132F-4019-A836-32CFFEB36F4A}" destId="{8503D64C-6FAF-4A2C-96C4-3717BBC2CFC0}" srcOrd="1" destOrd="0" presId="urn:microsoft.com/office/officeart/2005/8/layout/radial1"/>
    <dgm:cxn modelId="{64851955-7615-4E20-AEE2-530D3B23AD76}" type="presOf" srcId="{1B6E26FB-0787-4587-92CB-7278FCC02BE1}" destId="{104DD867-F72B-4761-939E-2DBB99AE10C0}" srcOrd="0" destOrd="0" presId="urn:microsoft.com/office/officeart/2005/8/layout/radial1"/>
    <dgm:cxn modelId="{16815951-9E5B-4417-BB28-820B04B653D3}" type="presOf" srcId="{7EA05B65-DEB0-4204-A574-BEF17F880F1A}" destId="{07401388-3753-4E1E-A04E-2424308AE5D7}" srcOrd="1" destOrd="0" presId="urn:microsoft.com/office/officeart/2005/8/layout/radial1"/>
    <dgm:cxn modelId="{FD9640A2-0620-43F1-9635-AD1A8BC24887}" srcId="{1B6E26FB-0787-4587-92CB-7278FCC02BE1}" destId="{EB4F886A-0778-46C3-A4A4-56A076ED609E}" srcOrd="3" destOrd="0" parTransId="{20CA9EB5-52BF-468C-8E59-5ADE32D32BA0}" sibTransId="{CFFE51FB-CDCC-486B-AFD7-9CFB0507E60D}"/>
    <dgm:cxn modelId="{09E6F7C1-3FA1-40AC-86C2-D1DB53DB49FA}" type="presOf" srcId="{54B808D2-B824-4E2E-9CD6-C630E54623F2}" destId="{DBF8D72E-C9BB-4951-81A0-A0C32E699876}" srcOrd="0" destOrd="0" presId="urn:microsoft.com/office/officeart/2005/8/layout/radial1"/>
    <dgm:cxn modelId="{38B8B9F4-719B-4E48-B4FB-B98D811A7517}" type="presOf" srcId="{1D181323-78BB-4E6F-9101-5439F5042E19}" destId="{6F82153B-B6A9-41D6-A1DD-9EA4D52DF48F}" srcOrd="0" destOrd="0" presId="urn:microsoft.com/office/officeart/2005/8/layout/radial1"/>
    <dgm:cxn modelId="{75AB1D58-62A8-44FF-B246-81B821337E6E}" type="presOf" srcId="{5A1F803E-8E38-455D-82E0-9566EDCEA4D2}" destId="{0866B5FE-5942-4931-A3F8-1764FC51A74C}" srcOrd="0" destOrd="0" presId="urn:microsoft.com/office/officeart/2005/8/layout/radial1"/>
    <dgm:cxn modelId="{5ABD7949-B5C4-4010-A110-11F8BEBC6F0E}" type="presOf" srcId="{046DAF3C-9C0B-4092-AFA3-FC00D424B517}" destId="{53F46F59-012A-479D-BE18-0C93C99BCD63}" srcOrd="0" destOrd="0" presId="urn:microsoft.com/office/officeart/2005/8/layout/radial1"/>
    <dgm:cxn modelId="{B4695CA9-73B2-4ACC-B3F4-666D284D6682}" srcId="{1B6E26FB-0787-4587-92CB-7278FCC02BE1}" destId="{5A77332F-D94C-4AC7-B21F-56217457D4A8}" srcOrd="2" destOrd="0" parTransId="{7EA05B65-DEB0-4204-A574-BEF17F880F1A}" sibTransId="{B3CE8176-9758-47BB-A923-7A7D0F08E5D1}"/>
    <dgm:cxn modelId="{71D1DBF5-447A-4B33-9125-AD81D00A54D7}" type="presOf" srcId="{F3C33AA3-132F-4019-A836-32CFFEB36F4A}" destId="{5052CFD8-875D-48AC-8819-A309DB72A368}" srcOrd="0" destOrd="0" presId="urn:microsoft.com/office/officeart/2005/8/layout/radial1"/>
    <dgm:cxn modelId="{6F88595A-237D-4071-8B40-6BCCAF7CFEC6}" type="presOf" srcId="{5A77332F-D94C-4AC7-B21F-56217457D4A8}" destId="{0196E57B-7436-405C-9ADE-8B6BE5110A67}" srcOrd="0" destOrd="0" presId="urn:microsoft.com/office/officeart/2005/8/layout/radial1"/>
    <dgm:cxn modelId="{2ACD7EF8-9A8E-4053-82D9-A6AE8B10C58B}" type="presParOf" srcId="{53F46F59-012A-479D-BE18-0C93C99BCD63}" destId="{104DD867-F72B-4761-939E-2DBB99AE10C0}" srcOrd="0" destOrd="0" presId="urn:microsoft.com/office/officeart/2005/8/layout/radial1"/>
    <dgm:cxn modelId="{B592A4A8-0BB7-479D-8CB4-62DDDA2472A3}" type="presParOf" srcId="{53F46F59-012A-479D-BE18-0C93C99BCD63}" destId="{5052CFD8-875D-48AC-8819-A309DB72A368}" srcOrd="1" destOrd="0" presId="urn:microsoft.com/office/officeart/2005/8/layout/radial1"/>
    <dgm:cxn modelId="{112E555F-EE56-456E-BF48-8349F1310E1B}" type="presParOf" srcId="{5052CFD8-875D-48AC-8819-A309DB72A368}" destId="{8503D64C-6FAF-4A2C-96C4-3717BBC2CFC0}" srcOrd="0" destOrd="0" presId="urn:microsoft.com/office/officeart/2005/8/layout/radial1"/>
    <dgm:cxn modelId="{2A2C3F5F-8EE5-4D73-B472-0C95CEF4EA7B}" type="presParOf" srcId="{53F46F59-012A-479D-BE18-0C93C99BCD63}" destId="{0866B5FE-5942-4931-A3F8-1764FC51A74C}" srcOrd="2" destOrd="0" presId="urn:microsoft.com/office/officeart/2005/8/layout/radial1"/>
    <dgm:cxn modelId="{15928810-63CF-47CF-B295-7CFB6387E139}" type="presParOf" srcId="{53F46F59-012A-479D-BE18-0C93C99BCD63}" destId="{6F82153B-B6A9-41D6-A1DD-9EA4D52DF48F}" srcOrd="3" destOrd="0" presId="urn:microsoft.com/office/officeart/2005/8/layout/radial1"/>
    <dgm:cxn modelId="{54377BA5-4ABE-4672-9251-21E38C31A972}" type="presParOf" srcId="{6F82153B-B6A9-41D6-A1DD-9EA4D52DF48F}" destId="{421D1FA2-ACB8-4822-9340-822BD55070AD}" srcOrd="0" destOrd="0" presId="urn:microsoft.com/office/officeart/2005/8/layout/radial1"/>
    <dgm:cxn modelId="{66DDB4CD-34D5-4FF2-8CE0-0D466B67581E}" type="presParOf" srcId="{53F46F59-012A-479D-BE18-0C93C99BCD63}" destId="{FA9F1D8B-E47E-4218-80D9-1CB5B78627E9}" srcOrd="4" destOrd="0" presId="urn:microsoft.com/office/officeart/2005/8/layout/radial1"/>
    <dgm:cxn modelId="{DC5BE9D9-8A9C-46F9-93CE-706DA88E8BD0}" type="presParOf" srcId="{53F46F59-012A-479D-BE18-0C93C99BCD63}" destId="{9165C0CA-8B5A-47D7-B49F-20DA2DA5C372}" srcOrd="5" destOrd="0" presId="urn:microsoft.com/office/officeart/2005/8/layout/radial1"/>
    <dgm:cxn modelId="{A40E9D50-C6CE-4F6A-9A01-F1E4C005BD9A}" type="presParOf" srcId="{9165C0CA-8B5A-47D7-B49F-20DA2DA5C372}" destId="{07401388-3753-4E1E-A04E-2424308AE5D7}" srcOrd="0" destOrd="0" presId="urn:microsoft.com/office/officeart/2005/8/layout/radial1"/>
    <dgm:cxn modelId="{27D927AB-3682-455B-B37B-FFC543D1BB2C}" type="presParOf" srcId="{53F46F59-012A-479D-BE18-0C93C99BCD63}" destId="{0196E57B-7436-405C-9ADE-8B6BE5110A67}" srcOrd="6" destOrd="0" presId="urn:microsoft.com/office/officeart/2005/8/layout/radial1"/>
    <dgm:cxn modelId="{EB8C31C5-DB83-498F-BC7C-93E510D5EC51}" type="presParOf" srcId="{53F46F59-012A-479D-BE18-0C93C99BCD63}" destId="{35A1BBDE-ABA3-4A9F-B8DE-9A5725493961}" srcOrd="7" destOrd="0" presId="urn:microsoft.com/office/officeart/2005/8/layout/radial1"/>
    <dgm:cxn modelId="{5966E545-B4B4-450A-B943-54F35FF236C6}" type="presParOf" srcId="{35A1BBDE-ABA3-4A9F-B8DE-9A5725493961}" destId="{EA4249FB-3336-485A-9AB6-D91BC167E558}" srcOrd="0" destOrd="0" presId="urn:microsoft.com/office/officeart/2005/8/layout/radial1"/>
    <dgm:cxn modelId="{CAE41DDF-D082-4BC4-A474-4B86E565D93A}" type="presParOf" srcId="{53F46F59-012A-479D-BE18-0C93C99BCD63}" destId="{6324DBD6-454F-4BA1-A52B-9FEB34E11BAE}" srcOrd="8" destOrd="0" presId="urn:microsoft.com/office/officeart/2005/8/layout/radial1"/>
    <dgm:cxn modelId="{6E69083C-1F1C-48E3-B840-4BE9624EA934}" type="presParOf" srcId="{53F46F59-012A-479D-BE18-0C93C99BCD63}" destId="{1E6F91D7-B22B-4791-99CB-2CAFBEC5D75B}" srcOrd="9" destOrd="0" presId="urn:microsoft.com/office/officeart/2005/8/layout/radial1"/>
    <dgm:cxn modelId="{181B99EC-A6FE-4E87-9F34-D6143209FF0D}" type="presParOf" srcId="{1E6F91D7-B22B-4791-99CB-2CAFBEC5D75B}" destId="{A9A363F6-FA28-4AD0-AF1E-4A9665E6B96D}" srcOrd="0" destOrd="0" presId="urn:microsoft.com/office/officeart/2005/8/layout/radial1"/>
    <dgm:cxn modelId="{2ED7199F-1758-4FD2-A872-64B9F3292527}" type="presParOf" srcId="{53F46F59-012A-479D-BE18-0C93C99BCD63}" destId="{DBF8D72E-C9BB-4951-81A0-A0C32E69987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0567E-BCDC-48C8-BE6D-E92FCB6BC7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12C115-227D-4262-BBE7-28AF97DFE8A1}">
      <dgm:prSet phldrT="[Tekst]"/>
      <dgm:spPr/>
      <dgm:t>
        <a:bodyPr/>
        <a:lstStyle/>
        <a:p>
          <a:r>
            <a:rPr lang="pl-PL" dirty="0" smtClean="0"/>
            <a:t>PRZEDSZKOLA</a:t>
          </a:r>
          <a:endParaRPr lang="pl-PL" dirty="0"/>
        </a:p>
      </dgm:t>
    </dgm:pt>
    <dgm:pt modelId="{CF4132AD-E39A-4AC5-8AC1-00F9256C83F2}" type="parTrans" cxnId="{FF5EDDAF-555B-49D7-B0C2-94F93049438C}">
      <dgm:prSet/>
      <dgm:spPr/>
      <dgm:t>
        <a:bodyPr/>
        <a:lstStyle/>
        <a:p>
          <a:endParaRPr lang="pl-PL"/>
        </a:p>
      </dgm:t>
    </dgm:pt>
    <dgm:pt modelId="{2F02C0B7-BE99-4798-940C-64D23935F1F2}" type="sibTrans" cxnId="{FF5EDDAF-555B-49D7-B0C2-94F93049438C}">
      <dgm:prSet/>
      <dgm:spPr/>
      <dgm:t>
        <a:bodyPr/>
        <a:lstStyle/>
        <a:p>
          <a:endParaRPr lang="pl-PL"/>
        </a:p>
      </dgm:t>
    </dgm:pt>
    <dgm:pt modelId="{98596FAD-EC27-4ED7-891F-BCEEE13AFEF4}">
      <dgm:prSet phldrT="[Tekst]"/>
      <dgm:spPr/>
      <dgm:t>
        <a:bodyPr/>
        <a:lstStyle/>
        <a:p>
          <a:r>
            <a:rPr lang="pl-PL" dirty="0" smtClean="0"/>
            <a:t>Nr 2 z oddziałami integracyjnymi w Nakle </a:t>
          </a:r>
          <a:endParaRPr lang="pl-PL" dirty="0"/>
        </a:p>
      </dgm:t>
    </dgm:pt>
    <dgm:pt modelId="{320EF77F-68E1-418B-81C1-D82AC9EC0F44}" type="parTrans" cxnId="{1F5CEF77-47D0-4B23-811A-C32EDACB1187}">
      <dgm:prSet/>
      <dgm:spPr/>
      <dgm:t>
        <a:bodyPr/>
        <a:lstStyle/>
        <a:p>
          <a:endParaRPr lang="pl-PL"/>
        </a:p>
      </dgm:t>
    </dgm:pt>
    <dgm:pt modelId="{8185B867-52C8-45A7-9852-CA564720D281}" type="sibTrans" cxnId="{1F5CEF77-47D0-4B23-811A-C32EDACB1187}">
      <dgm:prSet/>
      <dgm:spPr/>
      <dgm:t>
        <a:bodyPr/>
        <a:lstStyle/>
        <a:p>
          <a:endParaRPr lang="pl-PL"/>
        </a:p>
      </dgm:t>
    </dgm:pt>
    <dgm:pt modelId="{C7B53022-818E-4B59-9231-C4DA2FD05EE1}">
      <dgm:prSet phldrT="[Tekst]"/>
      <dgm:spPr/>
      <dgm:t>
        <a:bodyPr/>
        <a:lstStyle/>
        <a:p>
          <a:r>
            <a:rPr lang="pl-PL" dirty="0" smtClean="0"/>
            <a:t>Nr 3 z oddziałami integracyjnymi w Szubinie</a:t>
          </a:r>
          <a:endParaRPr lang="pl-PL" dirty="0"/>
        </a:p>
      </dgm:t>
    </dgm:pt>
    <dgm:pt modelId="{6F4A5043-1C82-4A0A-AFC8-C1969FDDD630}" type="parTrans" cxnId="{72F325A0-BCA0-4758-91B3-BCB641E43C6D}">
      <dgm:prSet/>
      <dgm:spPr/>
      <dgm:t>
        <a:bodyPr/>
        <a:lstStyle/>
        <a:p>
          <a:endParaRPr lang="pl-PL"/>
        </a:p>
      </dgm:t>
    </dgm:pt>
    <dgm:pt modelId="{E3FCD672-6CE3-4EA8-BAA8-0C59E930B913}" type="sibTrans" cxnId="{72F325A0-BCA0-4758-91B3-BCB641E43C6D}">
      <dgm:prSet/>
      <dgm:spPr/>
      <dgm:t>
        <a:bodyPr/>
        <a:lstStyle/>
        <a:p>
          <a:endParaRPr lang="pl-PL"/>
        </a:p>
      </dgm:t>
    </dgm:pt>
    <dgm:pt modelId="{8F41A8A8-ED8E-4476-BFF2-4332FEC58BE2}">
      <dgm:prSet phldrT="[Tekst]"/>
      <dgm:spPr/>
      <dgm:t>
        <a:bodyPr/>
        <a:lstStyle/>
        <a:p>
          <a:r>
            <a:rPr lang="pl-PL" dirty="0" smtClean="0"/>
            <a:t>SZKOŁY SPECJALNE</a:t>
          </a:r>
          <a:endParaRPr lang="pl-PL" dirty="0"/>
        </a:p>
      </dgm:t>
    </dgm:pt>
    <dgm:pt modelId="{DC677227-4005-40D8-B2B4-23C8524F9EF5}" type="parTrans" cxnId="{B932BDB1-63A0-4DFF-9D05-8D91365BF625}">
      <dgm:prSet/>
      <dgm:spPr/>
      <dgm:t>
        <a:bodyPr/>
        <a:lstStyle/>
        <a:p>
          <a:endParaRPr lang="pl-PL"/>
        </a:p>
      </dgm:t>
    </dgm:pt>
    <dgm:pt modelId="{8C39BA9F-20FD-4393-94F1-143D93135410}" type="sibTrans" cxnId="{B932BDB1-63A0-4DFF-9D05-8D91365BF625}">
      <dgm:prSet/>
      <dgm:spPr/>
      <dgm:t>
        <a:bodyPr/>
        <a:lstStyle/>
        <a:p>
          <a:endParaRPr lang="pl-PL"/>
        </a:p>
      </dgm:t>
    </dgm:pt>
    <dgm:pt modelId="{449EAF1E-CBAE-4A69-A035-8BEDA2EEDBFE}">
      <dgm:prSet phldrT="[Tekst]"/>
      <dgm:spPr/>
      <dgm:t>
        <a:bodyPr/>
        <a:lstStyle/>
        <a:p>
          <a:r>
            <a:rPr lang="pl-PL" dirty="0" smtClean="0"/>
            <a:t>ZSS w Karnowie (SP, G, ZSZ, PDP)</a:t>
          </a:r>
          <a:endParaRPr lang="pl-PL" dirty="0"/>
        </a:p>
      </dgm:t>
    </dgm:pt>
    <dgm:pt modelId="{927C9B3B-79A9-4D85-B7FA-8A9C6699FB58}" type="parTrans" cxnId="{9CF1FAAA-28B2-42AD-8C3C-5D312C44BE37}">
      <dgm:prSet/>
      <dgm:spPr/>
      <dgm:t>
        <a:bodyPr/>
        <a:lstStyle/>
        <a:p>
          <a:endParaRPr lang="pl-PL"/>
        </a:p>
      </dgm:t>
    </dgm:pt>
    <dgm:pt modelId="{3B2EDCE8-9EBA-4AC7-8E5F-A4B4F0F57F4F}" type="sibTrans" cxnId="{9CF1FAAA-28B2-42AD-8C3C-5D312C44BE37}">
      <dgm:prSet/>
      <dgm:spPr/>
      <dgm:t>
        <a:bodyPr/>
        <a:lstStyle/>
        <a:p>
          <a:endParaRPr lang="pl-PL"/>
        </a:p>
      </dgm:t>
    </dgm:pt>
    <dgm:pt modelId="{FDB84C68-DE9F-493E-BEA3-941F9F24BB78}">
      <dgm:prSet phldrT="[Tekst]"/>
      <dgm:spPr/>
      <dgm:t>
        <a:bodyPr/>
        <a:lstStyle/>
        <a:p>
          <a:r>
            <a:rPr lang="pl-PL" dirty="0" smtClean="0"/>
            <a:t>ZSS w Kcyni(SP, G, ZSZ, PDP) z internatem</a:t>
          </a:r>
          <a:endParaRPr lang="pl-PL" dirty="0"/>
        </a:p>
      </dgm:t>
    </dgm:pt>
    <dgm:pt modelId="{BC3CD21C-887F-4509-B489-2030ECF39C02}" type="parTrans" cxnId="{D93655C0-D476-4E9D-ADFF-DB430C257972}">
      <dgm:prSet/>
      <dgm:spPr/>
      <dgm:t>
        <a:bodyPr/>
        <a:lstStyle/>
        <a:p>
          <a:endParaRPr lang="pl-PL"/>
        </a:p>
      </dgm:t>
    </dgm:pt>
    <dgm:pt modelId="{8BA3DAF0-382E-4CD2-A301-09C622E3B9D7}" type="sibTrans" cxnId="{D93655C0-D476-4E9D-ADFF-DB430C257972}">
      <dgm:prSet/>
      <dgm:spPr/>
      <dgm:t>
        <a:bodyPr/>
        <a:lstStyle/>
        <a:p>
          <a:endParaRPr lang="pl-PL"/>
        </a:p>
      </dgm:t>
    </dgm:pt>
    <dgm:pt modelId="{20745736-2B75-4E25-AD47-89AA38D38237}">
      <dgm:prSet phldrT="[Tekst]"/>
      <dgm:spPr/>
      <dgm:t>
        <a:bodyPr/>
        <a:lstStyle/>
        <a:p>
          <a:r>
            <a:rPr lang="pl-PL" dirty="0" smtClean="0"/>
            <a:t>SZKOŁY  Z ODDZIAŁAMI INTEGRACYJNYMI</a:t>
          </a:r>
          <a:endParaRPr lang="pl-PL" dirty="0"/>
        </a:p>
      </dgm:t>
    </dgm:pt>
    <dgm:pt modelId="{CAAFFB31-04BC-4755-88B3-938E9010C9E4}" type="parTrans" cxnId="{A126E22E-C728-41B0-A734-469DE28EAC1E}">
      <dgm:prSet/>
      <dgm:spPr/>
      <dgm:t>
        <a:bodyPr/>
        <a:lstStyle/>
        <a:p>
          <a:endParaRPr lang="pl-PL"/>
        </a:p>
      </dgm:t>
    </dgm:pt>
    <dgm:pt modelId="{4A44C1A3-BE71-46FA-933C-CA50AB42F3C0}" type="sibTrans" cxnId="{A126E22E-C728-41B0-A734-469DE28EAC1E}">
      <dgm:prSet/>
      <dgm:spPr/>
      <dgm:t>
        <a:bodyPr/>
        <a:lstStyle/>
        <a:p>
          <a:endParaRPr lang="pl-PL"/>
        </a:p>
      </dgm:t>
    </dgm:pt>
    <dgm:pt modelId="{1BE3E6D6-B8A9-48A3-94CF-A7F905ADF6B9}">
      <dgm:prSet phldrT="[Tekst]"/>
      <dgm:spPr/>
      <dgm:t>
        <a:bodyPr/>
        <a:lstStyle/>
        <a:p>
          <a:r>
            <a:rPr lang="pl-PL" dirty="0" smtClean="0"/>
            <a:t>SP nr 2 w Nakle</a:t>
          </a:r>
          <a:endParaRPr lang="pl-PL" dirty="0"/>
        </a:p>
      </dgm:t>
    </dgm:pt>
    <dgm:pt modelId="{00E3E631-4A1D-4DF5-BA51-CE06EA176ED4}" type="parTrans" cxnId="{6404026C-2ABD-45ED-8B01-43A9C93F011B}">
      <dgm:prSet/>
      <dgm:spPr/>
      <dgm:t>
        <a:bodyPr/>
        <a:lstStyle/>
        <a:p>
          <a:endParaRPr lang="pl-PL"/>
        </a:p>
      </dgm:t>
    </dgm:pt>
    <dgm:pt modelId="{BEA91CB1-6B2F-47BE-B79B-4562A0F108A4}" type="sibTrans" cxnId="{6404026C-2ABD-45ED-8B01-43A9C93F011B}">
      <dgm:prSet/>
      <dgm:spPr/>
      <dgm:t>
        <a:bodyPr/>
        <a:lstStyle/>
        <a:p>
          <a:endParaRPr lang="pl-PL"/>
        </a:p>
      </dgm:t>
    </dgm:pt>
    <dgm:pt modelId="{11502791-D5EE-4392-8B70-17F9A0C163F6}">
      <dgm:prSet phldrT="[Tekst]"/>
      <dgm:spPr/>
      <dgm:t>
        <a:bodyPr/>
        <a:lstStyle/>
        <a:p>
          <a:r>
            <a:rPr lang="pl-PL" dirty="0" smtClean="0"/>
            <a:t>ZSS w Szubinie (SP, G, PDP)z internatem</a:t>
          </a:r>
          <a:endParaRPr lang="pl-PL" dirty="0"/>
        </a:p>
      </dgm:t>
    </dgm:pt>
    <dgm:pt modelId="{225955CF-9DE5-4899-A1A7-19C4B4E8C031}" type="parTrans" cxnId="{35CA5EF1-BD60-4A10-80B2-4283C4D14FB4}">
      <dgm:prSet/>
      <dgm:spPr/>
      <dgm:t>
        <a:bodyPr/>
        <a:lstStyle/>
        <a:p>
          <a:endParaRPr lang="pl-PL"/>
        </a:p>
      </dgm:t>
    </dgm:pt>
    <dgm:pt modelId="{290CCCA3-7328-4592-A1E2-72F48A19CBEF}" type="sibTrans" cxnId="{35CA5EF1-BD60-4A10-80B2-4283C4D14FB4}">
      <dgm:prSet/>
      <dgm:spPr/>
      <dgm:t>
        <a:bodyPr/>
        <a:lstStyle/>
        <a:p>
          <a:endParaRPr lang="pl-PL"/>
        </a:p>
      </dgm:t>
    </dgm:pt>
    <dgm:pt modelId="{9DC42577-9FB1-4B0D-86AF-A4991C69AD56}">
      <dgm:prSet phldrT="[Tekst]"/>
      <dgm:spPr/>
      <dgm:t>
        <a:bodyPr/>
        <a:lstStyle/>
        <a:p>
          <a:r>
            <a:rPr lang="pl-PL" dirty="0" smtClean="0"/>
            <a:t>Oddziały Specjalne  w SP i w G w Mroczy</a:t>
          </a:r>
          <a:endParaRPr lang="pl-PL" dirty="0"/>
        </a:p>
      </dgm:t>
    </dgm:pt>
    <dgm:pt modelId="{3103B6FD-F070-47D4-AAC5-C35D05999F9E}" type="parTrans" cxnId="{4B6B218E-74B6-472C-BFFD-B6EE2FBAD081}">
      <dgm:prSet/>
      <dgm:spPr/>
      <dgm:t>
        <a:bodyPr/>
        <a:lstStyle/>
        <a:p>
          <a:endParaRPr lang="pl-PL"/>
        </a:p>
      </dgm:t>
    </dgm:pt>
    <dgm:pt modelId="{E1E117E5-8014-499C-A662-FF6C897E7A81}" type="sibTrans" cxnId="{4B6B218E-74B6-472C-BFFD-B6EE2FBAD081}">
      <dgm:prSet/>
      <dgm:spPr/>
      <dgm:t>
        <a:bodyPr/>
        <a:lstStyle/>
        <a:p>
          <a:endParaRPr lang="pl-PL"/>
        </a:p>
      </dgm:t>
    </dgm:pt>
    <dgm:pt modelId="{EDF73CA2-0860-4EEA-A9F4-A5ED9EFC6216}">
      <dgm:prSet phldrT="[Tekst]"/>
      <dgm:spPr/>
      <dgm:t>
        <a:bodyPr/>
        <a:lstStyle/>
        <a:p>
          <a:r>
            <a:rPr lang="pl-PL" dirty="0" smtClean="0"/>
            <a:t>G nr 3 w Nakle</a:t>
          </a:r>
          <a:endParaRPr lang="pl-PL" dirty="0"/>
        </a:p>
      </dgm:t>
    </dgm:pt>
    <dgm:pt modelId="{EBA2EB07-68CA-4302-A1FC-7B54D0DB60CB}" type="parTrans" cxnId="{6DD7165F-74ED-4AC1-A4DB-E133C5176A16}">
      <dgm:prSet/>
      <dgm:spPr/>
      <dgm:t>
        <a:bodyPr/>
        <a:lstStyle/>
        <a:p>
          <a:endParaRPr lang="pl-PL"/>
        </a:p>
      </dgm:t>
    </dgm:pt>
    <dgm:pt modelId="{E7D702D7-D8F4-4405-B164-A5740D6CA7CF}" type="sibTrans" cxnId="{6DD7165F-74ED-4AC1-A4DB-E133C5176A16}">
      <dgm:prSet/>
      <dgm:spPr/>
      <dgm:t>
        <a:bodyPr/>
        <a:lstStyle/>
        <a:p>
          <a:endParaRPr lang="pl-PL"/>
        </a:p>
      </dgm:t>
    </dgm:pt>
    <dgm:pt modelId="{17640E0B-47B5-461A-9138-BF8612A6CF56}">
      <dgm:prSet phldrT="[Tekst]"/>
      <dgm:spPr/>
      <dgm:t>
        <a:bodyPr/>
        <a:lstStyle/>
        <a:p>
          <a:r>
            <a:rPr lang="pl-PL" dirty="0" smtClean="0"/>
            <a:t>ZSZ w Lubaszczu</a:t>
          </a:r>
          <a:endParaRPr lang="pl-PL" dirty="0"/>
        </a:p>
      </dgm:t>
    </dgm:pt>
    <dgm:pt modelId="{31F6BF69-A371-4598-8ACE-B2D3B552B1DB}" type="parTrans" cxnId="{6F7044EE-7E3F-420F-8BA6-45DB1550E666}">
      <dgm:prSet/>
      <dgm:spPr/>
      <dgm:t>
        <a:bodyPr/>
        <a:lstStyle/>
        <a:p>
          <a:endParaRPr lang="pl-PL"/>
        </a:p>
      </dgm:t>
    </dgm:pt>
    <dgm:pt modelId="{E85A44E6-A258-437E-BB2B-64F97E0A4240}" type="sibTrans" cxnId="{6F7044EE-7E3F-420F-8BA6-45DB1550E666}">
      <dgm:prSet/>
      <dgm:spPr/>
      <dgm:t>
        <a:bodyPr/>
        <a:lstStyle/>
        <a:p>
          <a:endParaRPr lang="pl-PL"/>
        </a:p>
      </dgm:t>
    </dgm:pt>
    <dgm:pt modelId="{451ABAE9-1D88-49E8-BAF1-74B061C7B9D4}">
      <dgm:prSet phldrT="[Tekst]"/>
      <dgm:spPr/>
      <dgm:t>
        <a:bodyPr/>
        <a:lstStyle/>
        <a:p>
          <a:r>
            <a:rPr lang="pl-PL" dirty="0" smtClean="0"/>
            <a:t>ogólnodostępne</a:t>
          </a:r>
          <a:endParaRPr lang="pl-PL" dirty="0"/>
        </a:p>
      </dgm:t>
    </dgm:pt>
    <dgm:pt modelId="{E845802D-9633-4FAF-81F1-DAC674BEE998}" type="parTrans" cxnId="{A839D6BF-002D-41B6-B4AE-E9AEB77E1701}">
      <dgm:prSet/>
      <dgm:spPr/>
      <dgm:t>
        <a:bodyPr/>
        <a:lstStyle/>
        <a:p>
          <a:endParaRPr lang="pl-PL"/>
        </a:p>
      </dgm:t>
    </dgm:pt>
    <dgm:pt modelId="{C69D5CFF-C164-4EFE-9404-82531FE02BDE}" type="sibTrans" cxnId="{A839D6BF-002D-41B6-B4AE-E9AEB77E1701}">
      <dgm:prSet/>
      <dgm:spPr/>
      <dgm:t>
        <a:bodyPr/>
        <a:lstStyle/>
        <a:p>
          <a:endParaRPr lang="pl-PL"/>
        </a:p>
      </dgm:t>
    </dgm:pt>
    <dgm:pt modelId="{951F0812-01C5-4133-AF47-A8B1F4761C32}" type="pres">
      <dgm:prSet presAssocID="{77D0567E-BCDC-48C8-BE6D-E92FCB6BC7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D498D62-8B5B-4731-9BAC-7FF3FA212668}" type="pres">
      <dgm:prSet presAssocID="{F612C115-227D-4262-BBE7-28AF97DFE8A1}" presName="composite" presStyleCnt="0"/>
      <dgm:spPr/>
    </dgm:pt>
    <dgm:pt modelId="{B4DF8E93-BA7D-4475-81A7-D2187A46CAAE}" type="pres">
      <dgm:prSet presAssocID="{F612C115-227D-4262-BBE7-28AF97DFE8A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99D0E6-9803-47F9-9252-BBBAC02A6374}" type="pres">
      <dgm:prSet presAssocID="{F612C115-227D-4262-BBE7-28AF97DFE8A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B458550-4C54-450E-8B7C-E2129D1C5207}" type="pres">
      <dgm:prSet presAssocID="{2F02C0B7-BE99-4798-940C-64D23935F1F2}" presName="sp" presStyleCnt="0"/>
      <dgm:spPr/>
    </dgm:pt>
    <dgm:pt modelId="{42E544BE-CD54-4AD6-ABAD-FBBB8EB2E7BD}" type="pres">
      <dgm:prSet presAssocID="{8F41A8A8-ED8E-4476-BFF2-4332FEC58BE2}" presName="composite" presStyleCnt="0"/>
      <dgm:spPr/>
    </dgm:pt>
    <dgm:pt modelId="{09FCCEBD-228D-4570-8A99-13D4731195FB}" type="pres">
      <dgm:prSet presAssocID="{8F41A8A8-ED8E-4476-BFF2-4332FEC58BE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91D4C-2951-4CBE-BB70-B965BF88A2CE}" type="pres">
      <dgm:prSet presAssocID="{8F41A8A8-ED8E-4476-BFF2-4332FEC58BE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5048EB-CA6B-418F-A16C-1828F1D25548}" type="pres">
      <dgm:prSet presAssocID="{8C39BA9F-20FD-4393-94F1-143D93135410}" presName="sp" presStyleCnt="0"/>
      <dgm:spPr/>
    </dgm:pt>
    <dgm:pt modelId="{38954C6F-EDD1-4F9E-86A9-BD0B87C04FD3}" type="pres">
      <dgm:prSet presAssocID="{20745736-2B75-4E25-AD47-89AA38D38237}" presName="composite" presStyleCnt="0"/>
      <dgm:spPr/>
    </dgm:pt>
    <dgm:pt modelId="{6966A28A-95BB-4569-B21C-2B70A282A037}" type="pres">
      <dgm:prSet presAssocID="{20745736-2B75-4E25-AD47-89AA38D3823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3EAA35-6891-413D-A878-35514383C63B}" type="pres">
      <dgm:prSet presAssocID="{20745736-2B75-4E25-AD47-89AA38D3823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3E4F24D-FDC9-4D00-AEAF-05367F48A063}" type="presOf" srcId="{11502791-D5EE-4392-8B70-17F9A0C163F6}" destId="{AC391D4C-2951-4CBE-BB70-B965BF88A2CE}" srcOrd="0" destOrd="2" presId="urn:microsoft.com/office/officeart/2005/8/layout/chevron2"/>
    <dgm:cxn modelId="{72F325A0-BCA0-4758-91B3-BCB641E43C6D}" srcId="{F612C115-227D-4262-BBE7-28AF97DFE8A1}" destId="{C7B53022-818E-4B59-9231-C4DA2FD05EE1}" srcOrd="1" destOrd="0" parTransId="{6F4A5043-1C82-4A0A-AFC8-C1969FDDD630}" sibTransId="{E3FCD672-6CE3-4EA8-BAA8-0C59E930B913}"/>
    <dgm:cxn modelId="{35CA5EF1-BD60-4A10-80B2-4283C4D14FB4}" srcId="{8F41A8A8-ED8E-4476-BFF2-4332FEC58BE2}" destId="{11502791-D5EE-4392-8B70-17F9A0C163F6}" srcOrd="2" destOrd="0" parTransId="{225955CF-9DE5-4899-A1A7-19C4B4E8C031}" sibTransId="{290CCCA3-7328-4592-A1E2-72F48A19CBEF}"/>
    <dgm:cxn modelId="{B932BDB1-63A0-4DFF-9D05-8D91365BF625}" srcId="{77D0567E-BCDC-48C8-BE6D-E92FCB6BC7AF}" destId="{8F41A8A8-ED8E-4476-BFF2-4332FEC58BE2}" srcOrd="1" destOrd="0" parTransId="{DC677227-4005-40D8-B2B4-23C8524F9EF5}" sibTransId="{8C39BA9F-20FD-4393-94F1-143D93135410}"/>
    <dgm:cxn modelId="{27DA5196-EA5F-4E51-9C19-B1882689BCA0}" type="presOf" srcId="{EDF73CA2-0860-4EEA-A9F4-A5ED9EFC6216}" destId="{A93EAA35-6891-413D-A878-35514383C63B}" srcOrd="0" destOrd="1" presId="urn:microsoft.com/office/officeart/2005/8/layout/chevron2"/>
    <dgm:cxn modelId="{4BA227B7-7746-42FE-90A4-DD06407211C1}" type="presOf" srcId="{9DC42577-9FB1-4B0D-86AF-A4991C69AD56}" destId="{AC391D4C-2951-4CBE-BB70-B965BF88A2CE}" srcOrd="0" destOrd="3" presId="urn:microsoft.com/office/officeart/2005/8/layout/chevron2"/>
    <dgm:cxn modelId="{3099A7B2-7B6B-41F5-A647-63AF161D2DB1}" type="presOf" srcId="{451ABAE9-1D88-49E8-BAF1-74B061C7B9D4}" destId="{6999D0E6-9803-47F9-9252-BBBAC02A6374}" srcOrd="0" destOrd="2" presId="urn:microsoft.com/office/officeart/2005/8/layout/chevron2"/>
    <dgm:cxn modelId="{5290E40F-FFB4-4654-B021-31A3E5BC82FB}" type="presOf" srcId="{8F41A8A8-ED8E-4476-BFF2-4332FEC58BE2}" destId="{09FCCEBD-228D-4570-8A99-13D4731195FB}" srcOrd="0" destOrd="0" presId="urn:microsoft.com/office/officeart/2005/8/layout/chevron2"/>
    <dgm:cxn modelId="{9CF1FAAA-28B2-42AD-8C3C-5D312C44BE37}" srcId="{8F41A8A8-ED8E-4476-BFF2-4332FEC58BE2}" destId="{449EAF1E-CBAE-4A69-A035-8BEDA2EEDBFE}" srcOrd="0" destOrd="0" parTransId="{927C9B3B-79A9-4D85-B7FA-8A9C6699FB58}" sibTransId="{3B2EDCE8-9EBA-4AC7-8E5F-A4B4F0F57F4F}"/>
    <dgm:cxn modelId="{030456C2-8AAF-4B08-8E7E-C37A127DC2A5}" type="presOf" srcId="{FDB84C68-DE9F-493E-BEA3-941F9F24BB78}" destId="{AC391D4C-2951-4CBE-BB70-B965BF88A2CE}" srcOrd="0" destOrd="1" presId="urn:microsoft.com/office/officeart/2005/8/layout/chevron2"/>
    <dgm:cxn modelId="{7D8DFF42-A394-4314-AD4F-5DC1A62F863F}" type="presOf" srcId="{449EAF1E-CBAE-4A69-A035-8BEDA2EEDBFE}" destId="{AC391D4C-2951-4CBE-BB70-B965BF88A2CE}" srcOrd="0" destOrd="0" presId="urn:microsoft.com/office/officeart/2005/8/layout/chevron2"/>
    <dgm:cxn modelId="{00DC456A-3D41-4BBB-919C-4543E5A53219}" type="presOf" srcId="{1BE3E6D6-B8A9-48A3-94CF-A7F905ADF6B9}" destId="{A93EAA35-6891-413D-A878-35514383C63B}" srcOrd="0" destOrd="0" presId="urn:microsoft.com/office/officeart/2005/8/layout/chevron2"/>
    <dgm:cxn modelId="{FF5EDDAF-555B-49D7-B0C2-94F93049438C}" srcId="{77D0567E-BCDC-48C8-BE6D-E92FCB6BC7AF}" destId="{F612C115-227D-4262-BBE7-28AF97DFE8A1}" srcOrd="0" destOrd="0" parTransId="{CF4132AD-E39A-4AC5-8AC1-00F9256C83F2}" sibTransId="{2F02C0B7-BE99-4798-940C-64D23935F1F2}"/>
    <dgm:cxn modelId="{6404026C-2ABD-45ED-8B01-43A9C93F011B}" srcId="{20745736-2B75-4E25-AD47-89AA38D38237}" destId="{1BE3E6D6-B8A9-48A3-94CF-A7F905ADF6B9}" srcOrd="0" destOrd="0" parTransId="{00E3E631-4A1D-4DF5-BA51-CE06EA176ED4}" sibTransId="{BEA91CB1-6B2F-47BE-B79B-4562A0F108A4}"/>
    <dgm:cxn modelId="{1F5CEF77-47D0-4B23-811A-C32EDACB1187}" srcId="{F612C115-227D-4262-BBE7-28AF97DFE8A1}" destId="{98596FAD-EC27-4ED7-891F-BCEEE13AFEF4}" srcOrd="0" destOrd="0" parTransId="{320EF77F-68E1-418B-81C1-D82AC9EC0F44}" sibTransId="{8185B867-52C8-45A7-9852-CA564720D281}"/>
    <dgm:cxn modelId="{A126E22E-C728-41B0-A734-469DE28EAC1E}" srcId="{77D0567E-BCDC-48C8-BE6D-E92FCB6BC7AF}" destId="{20745736-2B75-4E25-AD47-89AA38D38237}" srcOrd="2" destOrd="0" parTransId="{CAAFFB31-04BC-4755-88B3-938E9010C9E4}" sibTransId="{4A44C1A3-BE71-46FA-933C-CA50AB42F3C0}"/>
    <dgm:cxn modelId="{A6B12171-5FFC-4949-BA84-44ECEB191413}" type="presOf" srcId="{C7B53022-818E-4B59-9231-C4DA2FD05EE1}" destId="{6999D0E6-9803-47F9-9252-BBBAC02A6374}" srcOrd="0" destOrd="1" presId="urn:microsoft.com/office/officeart/2005/8/layout/chevron2"/>
    <dgm:cxn modelId="{8810BD65-97AE-4A3C-B757-F800D7989615}" type="presOf" srcId="{77D0567E-BCDC-48C8-BE6D-E92FCB6BC7AF}" destId="{951F0812-01C5-4133-AF47-A8B1F4761C32}" srcOrd="0" destOrd="0" presId="urn:microsoft.com/office/officeart/2005/8/layout/chevron2"/>
    <dgm:cxn modelId="{D93655C0-D476-4E9D-ADFF-DB430C257972}" srcId="{8F41A8A8-ED8E-4476-BFF2-4332FEC58BE2}" destId="{FDB84C68-DE9F-493E-BEA3-941F9F24BB78}" srcOrd="1" destOrd="0" parTransId="{BC3CD21C-887F-4509-B489-2030ECF39C02}" sibTransId="{8BA3DAF0-382E-4CD2-A301-09C622E3B9D7}"/>
    <dgm:cxn modelId="{7CFA3BE1-26F7-41F1-B28F-38D5870A635A}" type="presOf" srcId="{20745736-2B75-4E25-AD47-89AA38D38237}" destId="{6966A28A-95BB-4569-B21C-2B70A282A037}" srcOrd="0" destOrd="0" presId="urn:microsoft.com/office/officeart/2005/8/layout/chevron2"/>
    <dgm:cxn modelId="{4B6B218E-74B6-472C-BFFD-B6EE2FBAD081}" srcId="{8F41A8A8-ED8E-4476-BFF2-4332FEC58BE2}" destId="{9DC42577-9FB1-4B0D-86AF-A4991C69AD56}" srcOrd="3" destOrd="0" parTransId="{3103B6FD-F070-47D4-AAC5-C35D05999F9E}" sibTransId="{E1E117E5-8014-499C-A662-FF6C897E7A81}"/>
    <dgm:cxn modelId="{CF9CD977-DB51-444A-AD51-AE6FE3E9057D}" type="presOf" srcId="{17640E0B-47B5-461A-9138-BF8612A6CF56}" destId="{A93EAA35-6891-413D-A878-35514383C63B}" srcOrd="0" destOrd="2" presId="urn:microsoft.com/office/officeart/2005/8/layout/chevron2"/>
    <dgm:cxn modelId="{6DD7165F-74ED-4AC1-A4DB-E133C5176A16}" srcId="{20745736-2B75-4E25-AD47-89AA38D38237}" destId="{EDF73CA2-0860-4EEA-A9F4-A5ED9EFC6216}" srcOrd="1" destOrd="0" parTransId="{EBA2EB07-68CA-4302-A1FC-7B54D0DB60CB}" sibTransId="{E7D702D7-D8F4-4405-B164-A5740D6CA7CF}"/>
    <dgm:cxn modelId="{5742832B-93D6-4ADC-88B8-FA94C4A14C90}" type="presOf" srcId="{F612C115-227D-4262-BBE7-28AF97DFE8A1}" destId="{B4DF8E93-BA7D-4475-81A7-D2187A46CAAE}" srcOrd="0" destOrd="0" presId="urn:microsoft.com/office/officeart/2005/8/layout/chevron2"/>
    <dgm:cxn modelId="{6F7044EE-7E3F-420F-8BA6-45DB1550E666}" srcId="{20745736-2B75-4E25-AD47-89AA38D38237}" destId="{17640E0B-47B5-461A-9138-BF8612A6CF56}" srcOrd="2" destOrd="0" parTransId="{31F6BF69-A371-4598-8ACE-B2D3B552B1DB}" sibTransId="{E85A44E6-A258-437E-BB2B-64F97E0A4240}"/>
    <dgm:cxn modelId="{5BBA1311-2F21-4F0B-AC8D-B43D0A4CEBDB}" type="presOf" srcId="{98596FAD-EC27-4ED7-891F-BCEEE13AFEF4}" destId="{6999D0E6-9803-47F9-9252-BBBAC02A6374}" srcOrd="0" destOrd="0" presId="urn:microsoft.com/office/officeart/2005/8/layout/chevron2"/>
    <dgm:cxn modelId="{A839D6BF-002D-41B6-B4AE-E9AEB77E1701}" srcId="{F612C115-227D-4262-BBE7-28AF97DFE8A1}" destId="{451ABAE9-1D88-49E8-BAF1-74B061C7B9D4}" srcOrd="2" destOrd="0" parTransId="{E845802D-9633-4FAF-81F1-DAC674BEE998}" sibTransId="{C69D5CFF-C164-4EFE-9404-82531FE02BDE}"/>
    <dgm:cxn modelId="{7CE6954B-D614-46A8-87A2-E760F5A8D1EB}" type="presParOf" srcId="{951F0812-01C5-4133-AF47-A8B1F4761C32}" destId="{9D498D62-8B5B-4731-9BAC-7FF3FA212668}" srcOrd="0" destOrd="0" presId="urn:microsoft.com/office/officeart/2005/8/layout/chevron2"/>
    <dgm:cxn modelId="{45961944-8F84-4F73-A067-CF546010CDDE}" type="presParOf" srcId="{9D498D62-8B5B-4731-9BAC-7FF3FA212668}" destId="{B4DF8E93-BA7D-4475-81A7-D2187A46CAAE}" srcOrd="0" destOrd="0" presId="urn:microsoft.com/office/officeart/2005/8/layout/chevron2"/>
    <dgm:cxn modelId="{C3C02068-D8A8-438A-95DF-6E1B3E1739A5}" type="presParOf" srcId="{9D498D62-8B5B-4731-9BAC-7FF3FA212668}" destId="{6999D0E6-9803-47F9-9252-BBBAC02A6374}" srcOrd="1" destOrd="0" presId="urn:microsoft.com/office/officeart/2005/8/layout/chevron2"/>
    <dgm:cxn modelId="{8C572387-9240-49F7-B1C1-CD8896347EAA}" type="presParOf" srcId="{951F0812-01C5-4133-AF47-A8B1F4761C32}" destId="{DB458550-4C54-450E-8B7C-E2129D1C5207}" srcOrd="1" destOrd="0" presId="urn:microsoft.com/office/officeart/2005/8/layout/chevron2"/>
    <dgm:cxn modelId="{7F527830-EE52-4AC0-A260-50D772AF489E}" type="presParOf" srcId="{951F0812-01C5-4133-AF47-A8B1F4761C32}" destId="{42E544BE-CD54-4AD6-ABAD-FBBB8EB2E7BD}" srcOrd="2" destOrd="0" presId="urn:microsoft.com/office/officeart/2005/8/layout/chevron2"/>
    <dgm:cxn modelId="{CE7964B4-49AD-438C-90F2-72C680E0BAC1}" type="presParOf" srcId="{42E544BE-CD54-4AD6-ABAD-FBBB8EB2E7BD}" destId="{09FCCEBD-228D-4570-8A99-13D4731195FB}" srcOrd="0" destOrd="0" presId="urn:microsoft.com/office/officeart/2005/8/layout/chevron2"/>
    <dgm:cxn modelId="{16CDEF9C-B1B7-4637-B2D1-4D8667739171}" type="presParOf" srcId="{42E544BE-CD54-4AD6-ABAD-FBBB8EB2E7BD}" destId="{AC391D4C-2951-4CBE-BB70-B965BF88A2CE}" srcOrd="1" destOrd="0" presId="urn:microsoft.com/office/officeart/2005/8/layout/chevron2"/>
    <dgm:cxn modelId="{3D17A2C1-A5A4-4BA8-9373-69290E63DCCD}" type="presParOf" srcId="{951F0812-01C5-4133-AF47-A8B1F4761C32}" destId="{E05048EB-CA6B-418F-A16C-1828F1D25548}" srcOrd="3" destOrd="0" presId="urn:microsoft.com/office/officeart/2005/8/layout/chevron2"/>
    <dgm:cxn modelId="{26D3BC3A-B462-404C-AE0A-AC5DA1A4CB0C}" type="presParOf" srcId="{951F0812-01C5-4133-AF47-A8B1F4761C32}" destId="{38954C6F-EDD1-4F9E-86A9-BD0B87C04FD3}" srcOrd="4" destOrd="0" presId="urn:microsoft.com/office/officeart/2005/8/layout/chevron2"/>
    <dgm:cxn modelId="{2978CB3A-3F93-42FD-8A38-761688DDF6AD}" type="presParOf" srcId="{38954C6F-EDD1-4F9E-86A9-BD0B87C04FD3}" destId="{6966A28A-95BB-4569-B21C-2B70A282A037}" srcOrd="0" destOrd="0" presId="urn:microsoft.com/office/officeart/2005/8/layout/chevron2"/>
    <dgm:cxn modelId="{4851EE3E-D497-4D73-A212-E680C69C17FB}" type="presParOf" srcId="{38954C6F-EDD1-4F9E-86A9-BD0B87C04FD3}" destId="{A93EAA35-6891-413D-A878-35514383C6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582D8E-3798-4EE5-BD5D-DA9EA44F237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C8F922E-0425-4B6F-B0CE-04D9531D1A7C}">
      <dgm:prSet phldrT="[Tekst]"/>
      <dgm:spPr/>
      <dgm:t>
        <a:bodyPr/>
        <a:lstStyle/>
        <a:p>
          <a:r>
            <a:rPr lang="pl-PL" dirty="0" smtClean="0"/>
            <a:t>NAKŁO</a:t>
          </a:r>
          <a:endParaRPr lang="pl-PL" dirty="0"/>
        </a:p>
      </dgm:t>
    </dgm:pt>
    <dgm:pt modelId="{9F160E4E-7953-4AA6-B114-B5DA1B22C097}" type="parTrans" cxnId="{F3BC32D5-F8BC-4014-8957-FD0E466467A0}">
      <dgm:prSet/>
      <dgm:spPr/>
      <dgm:t>
        <a:bodyPr/>
        <a:lstStyle/>
        <a:p>
          <a:endParaRPr lang="pl-PL"/>
        </a:p>
      </dgm:t>
    </dgm:pt>
    <dgm:pt modelId="{7173E742-73DF-463F-BC04-C08F78D32D36}" type="sibTrans" cxnId="{F3BC32D5-F8BC-4014-8957-FD0E466467A0}">
      <dgm:prSet/>
      <dgm:spPr/>
      <dgm:t>
        <a:bodyPr/>
        <a:lstStyle/>
        <a:p>
          <a:endParaRPr lang="pl-PL"/>
        </a:p>
      </dgm:t>
    </dgm:pt>
    <dgm:pt modelId="{A87D5644-DCA7-4942-85E1-1FD810709C6E}">
      <dgm:prSet phldrT="[Tekst]"/>
      <dgm:spPr/>
      <dgm:t>
        <a:bodyPr/>
        <a:lstStyle/>
        <a:p>
          <a:r>
            <a:rPr lang="pl-PL" dirty="0" smtClean="0"/>
            <a:t>TPD</a:t>
          </a:r>
          <a:endParaRPr lang="pl-PL" dirty="0"/>
        </a:p>
      </dgm:t>
    </dgm:pt>
    <dgm:pt modelId="{CC42F347-E780-4737-BDD0-AFF7B5B849CD}" type="parTrans" cxnId="{BC2F2240-EFA8-4F1E-91EA-6B3C07E3E4CC}">
      <dgm:prSet/>
      <dgm:spPr/>
      <dgm:t>
        <a:bodyPr/>
        <a:lstStyle/>
        <a:p>
          <a:endParaRPr lang="pl-PL"/>
        </a:p>
      </dgm:t>
    </dgm:pt>
    <dgm:pt modelId="{7A518F26-1276-4695-BD4A-DDF9596FC3C0}" type="sibTrans" cxnId="{BC2F2240-EFA8-4F1E-91EA-6B3C07E3E4CC}">
      <dgm:prSet/>
      <dgm:spPr/>
      <dgm:t>
        <a:bodyPr/>
        <a:lstStyle/>
        <a:p>
          <a:endParaRPr lang="pl-PL"/>
        </a:p>
      </dgm:t>
    </dgm:pt>
    <dgm:pt modelId="{3DC165C2-9312-4475-BF40-EA292BA78539}">
      <dgm:prSet phldrT="[Tekst]"/>
      <dgm:spPr/>
      <dgm:t>
        <a:bodyPr/>
        <a:lstStyle/>
        <a:p>
          <a:r>
            <a:rPr lang="pl-PL" dirty="0" smtClean="0"/>
            <a:t>Aktualnie nie ma osób z autyzmem</a:t>
          </a:r>
          <a:endParaRPr lang="pl-PL" dirty="0"/>
        </a:p>
      </dgm:t>
    </dgm:pt>
    <dgm:pt modelId="{CAF9697A-E98E-4344-9A1C-99B7004F0857}" type="parTrans" cxnId="{7B162C49-8451-4EE6-9A71-E77FD9492054}">
      <dgm:prSet/>
      <dgm:spPr/>
      <dgm:t>
        <a:bodyPr/>
        <a:lstStyle/>
        <a:p>
          <a:endParaRPr lang="pl-PL"/>
        </a:p>
      </dgm:t>
    </dgm:pt>
    <dgm:pt modelId="{75E20D23-F462-4D68-A379-1DF9B9B1A8BD}" type="sibTrans" cxnId="{7B162C49-8451-4EE6-9A71-E77FD9492054}">
      <dgm:prSet/>
      <dgm:spPr/>
      <dgm:t>
        <a:bodyPr/>
        <a:lstStyle/>
        <a:p>
          <a:endParaRPr lang="pl-PL"/>
        </a:p>
      </dgm:t>
    </dgm:pt>
    <dgm:pt modelId="{49A66EBD-8C12-4596-810D-E09A9CD5E50E}">
      <dgm:prSet phldrT="[Tekst]"/>
      <dgm:spPr/>
      <dgm:t>
        <a:bodyPr/>
        <a:lstStyle/>
        <a:p>
          <a:r>
            <a:rPr lang="pl-PL" dirty="0" smtClean="0"/>
            <a:t>MROCZA</a:t>
          </a:r>
          <a:endParaRPr lang="pl-PL" dirty="0"/>
        </a:p>
      </dgm:t>
    </dgm:pt>
    <dgm:pt modelId="{0F9DD98F-E760-4CFC-A275-A2C9D5AE0B84}" type="parTrans" cxnId="{D56B5255-EC92-46A8-A40A-5FE01743439D}">
      <dgm:prSet/>
      <dgm:spPr/>
      <dgm:t>
        <a:bodyPr/>
        <a:lstStyle/>
        <a:p>
          <a:endParaRPr lang="pl-PL"/>
        </a:p>
      </dgm:t>
    </dgm:pt>
    <dgm:pt modelId="{B6D76255-B20C-4ACF-9EE1-E8AAD57C6073}" type="sibTrans" cxnId="{D56B5255-EC92-46A8-A40A-5FE01743439D}">
      <dgm:prSet/>
      <dgm:spPr/>
      <dgm:t>
        <a:bodyPr/>
        <a:lstStyle/>
        <a:p>
          <a:endParaRPr lang="pl-PL"/>
        </a:p>
      </dgm:t>
    </dgm:pt>
    <dgm:pt modelId="{8C4A2C52-467F-44F2-BE37-455234502B4C}">
      <dgm:prSet phldrT="[Tekst]"/>
      <dgm:spPr/>
      <dgm:t>
        <a:bodyPr/>
        <a:lstStyle/>
        <a:p>
          <a:r>
            <a:rPr lang="pl-PL" dirty="0" smtClean="0"/>
            <a:t>TPD</a:t>
          </a:r>
          <a:endParaRPr lang="pl-PL" dirty="0"/>
        </a:p>
      </dgm:t>
    </dgm:pt>
    <dgm:pt modelId="{400BD161-43AE-4451-834F-3701D9F94ED0}" type="parTrans" cxnId="{7A6C3A2F-A056-4BC7-8D31-AF38B8FDC01D}">
      <dgm:prSet/>
      <dgm:spPr/>
      <dgm:t>
        <a:bodyPr/>
        <a:lstStyle/>
        <a:p>
          <a:endParaRPr lang="pl-PL"/>
        </a:p>
      </dgm:t>
    </dgm:pt>
    <dgm:pt modelId="{53D84D7C-CFED-4B96-953A-7CBC4DF40D39}" type="sibTrans" cxnId="{7A6C3A2F-A056-4BC7-8D31-AF38B8FDC01D}">
      <dgm:prSet/>
      <dgm:spPr/>
      <dgm:t>
        <a:bodyPr/>
        <a:lstStyle/>
        <a:p>
          <a:endParaRPr lang="pl-PL"/>
        </a:p>
      </dgm:t>
    </dgm:pt>
    <dgm:pt modelId="{D58E99DF-2047-4BA7-B7A3-BF1391904B8D}">
      <dgm:prSet phldrT="[Tekst]"/>
      <dgm:spPr/>
      <dgm:t>
        <a:bodyPr/>
        <a:lstStyle/>
        <a:p>
          <a:r>
            <a:rPr lang="pl-PL" dirty="0" smtClean="0"/>
            <a:t>Prawdopodobnie będzie 1 osoba z autyzmem</a:t>
          </a:r>
          <a:endParaRPr lang="pl-PL" dirty="0"/>
        </a:p>
      </dgm:t>
    </dgm:pt>
    <dgm:pt modelId="{1ECF4FEF-3D44-4602-8D1C-EE694C1014D2}" type="parTrans" cxnId="{2160D1DE-44E4-4C22-9BE1-AC544F2C0702}">
      <dgm:prSet/>
      <dgm:spPr/>
      <dgm:t>
        <a:bodyPr/>
        <a:lstStyle/>
        <a:p>
          <a:endParaRPr lang="pl-PL"/>
        </a:p>
      </dgm:t>
    </dgm:pt>
    <dgm:pt modelId="{B9C515D5-0408-4629-A149-27BED571D479}" type="sibTrans" cxnId="{2160D1DE-44E4-4C22-9BE1-AC544F2C0702}">
      <dgm:prSet/>
      <dgm:spPr/>
      <dgm:t>
        <a:bodyPr/>
        <a:lstStyle/>
        <a:p>
          <a:endParaRPr lang="pl-PL"/>
        </a:p>
      </dgm:t>
    </dgm:pt>
    <dgm:pt modelId="{C6EDEE72-00DE-47B0-A0E8-2835C9D3245B}">
      <dgm:prSet phldrT="[Tekst]"/>
      <dgm:spPr/>
      <dgm:t>
        <a:bodyPr/>
        <a:lstStyle/>
        <a:p>
          <a:r>
            <a:rPr lang="pl-PL" dirty="0" smtClean="0"/>
            <a:t>SZUBIN</a:t>
          </a:r>
          <a:endParaRPr lang="pl-PL" dirty="0"/>
        </a:p>
      </dgm:t>
    </dgm:pt>
    <dgm:pt modelId="{540D8D4C-CAD1-4652-87E8-19275C4F8EAA}" type="parTrans" cxnId="{6A997241-2D69-45AD-B145-1230BEF1204D}">
      <dgm:prSet/>
      <dgm:spPr/>
      <dgm:t>
        <a:bodyPr/>
        <a:lstStyle/>
        <a:p>
          <a:endParaRPr lang="pl-PL"/>
        </a:p>
      </dgm:t>
    </dgm:pt>
    <dgm:pt modelId="{DA3A987F-6A55-4075-B9E7-18376674A824}" type="sibTrans" cxnId="{6A997241-2D69-45AD-B145-1230BEF1204D}">
      <dgm:prSet/>
      <dgm:spPr/>
      <dgm:t>
        <a:bodyPr/>
        <a:lstStyle/>
        <a:p>
          <a:endParaRPr lang="pl-PL"/>
        </a:p>
      </dgm:t>
    </dgm:pt>
    <dgm:pt modelId="{909189A9-CC6B-498C-B2A7-A7CDBA1C3DEF}">
      <dgm:prSet phldrT="[Tekst]"/>
      <dgm:spPr/>
      <dgm:t>
        <a:bodyPr/>
        <a:lstStyle/>
        <a:p>
          <a:r>
            <a:rPr lang="pl-PL" dirty="0" smtClean="0"/>
            <a:t>Liga Kobiet Polskich</a:t>
          </a:r>
          <a:endParaRPr lang="pl-PL" dirty="0"/>
        </a:p>
      </dgm:t>
    </dgm:pt>
    <dgm:pt modelId="{49CBEAE0-1527-4B78-88D4-65612F7F9917}" type="parTrans" cxnId="{AFCB8E90-6481-49E0-8892-5DDAF45A000F}">
      <dgm:prSet/>
      <dgm:spPr/>
      <dgm:t>
        <a:bodyPr/>
        <a:lstStyle/>
        <a:p>
          <a:endParaRPr lang="pl-PL"/>
        </a:p>
      </dgm:t>
    </dgm:pt>
    <dgm:pt modelId="{44A25674-A815-46CB-945B-9A9E96FFD4E1}" type="sibTrans" cxnId="{AFCB8E90-6481-49E0-8892-5DDAF45A000F}">
      <dgm:prSet/>
      <dgm:spPr/>
      <dgm:t>
        <a:bodyPr/>
        <a:lstStyle/>
        <a:p>
          <a:endParaRPr lang="pl-PL"/>
        </a:p>
      </dgm:t>
    </dgm:pt>
    <dgm:pt modelId="{7E435550-187C-46DB-B90D-32D453D230BE}">
      <dgm:prSet phldrT="[Tekst]"/>
      <dgm:spPr/>
      <dgm:t>
        <a:bodyPr/>
        <a:lstStyle/>
        <a:p>
          <a:r>
            <a:rPr lang="pl-PL" dirty="0" smtClean="0"/>
            <a:t>1 osoba z autyzmem</a:t>
          </a:r>
          <a:endParaRPr lang="pl-PL" dirty="0"/>
        </a:p>
      </dgm:t>
    </dgm:pt>
    <dgm:pt modelId="{31859534-9873-4F49-869F-B9CD3479BD25}" type="parTrans" cxnId="{A9AC1DAF-059A-4A02-9470-8614DC1469B7}">
      <dgm:prSet/>
      <dgm:spPr/>
      <dgm:t>
        <a:bodyPr/>
        <a:lstStyle/>
        <a:p>
          <a:endParaRPr lang="pl-PL"/>
        </a:p>
      </dgm:t>
    </dgm:pt>
    <dgm:pt modelId="{2A2D630A-9AA9-488D-9743-0942EE5B5300}" type="sibTrans" cxnId="{A9AC1DAF-059A-4A02-9470-8614DC1469B7}">
      <dgm:prSet/>
      <dgm:spPr/>
      <dgm:t>
        <a:bodyPr/>
        <a:lstStyle/>
        <a:p>
          <a:endParaRPr lang="pl-PL"/>
        </a:p>
      </dgm:t>
    </dgm:pt>
    <dgm:pt modelId="{366F6552-1142-473E-BF07-7BA99FE245F1}">
      <dgm:prSet phldrT="[Tekst]"/>
      <dgm:spPr/>
      <dgm:t>
        <a:bodyPr/>
        <a:lstStyle/>
        <a:p>
          <a:r>
            <a:rPr lang="pl-PL" dirty="0" smtClean="0"/>
            <a:t>4 pracownie po 5 osób</a:t>
          </a:r>
          <a:endParaRPr lang="pl-PL" dirty="0"/>
        </a:p>
      </dgm:t>
    </dgm:pt>
    <dgm:pt modelId="{187555E9-28D9-4953-AFAE-15023B6AE87C}" type="parTrans" cxnId="{A46C07A5-BC1B-4B0A-AED8-716D3327D7AA}">
      <dgm:prSet/>
      <dgm:spPr/>
    </dgm:pt>
    <dgm:pt modelId="{15F5C694-4A38-4B81-AFC4-AEABDBE1097D}" type="sibTrans" cxnId="{A46C07A5-BC1B-4B0A-AED8-716D3327D7AA}">
      <dgm:prSet/>
      <dgm:spPr/>
    </dgm:pt>
    <dgm:pt modelId="{E5F6E3F5-F61D-45E9-9E4E-072C1045E9F9}">
      <dgm:prSet phldrT="[Tekst]"/>
      <dgm:spPr/>
      <dgm:t>
        <a:bodyPr/>
        <a:lstStyle/>
        <a:p>
          <a:r>
            <a:rPr lang="pl-PL" dirty="0" smtClean="0"/>
            <a:t>6 pracowni po 5 osób</a:t>
          </a:r>
          <a:endParaRPr lang="pl-PL" dirty="0"/>
        </a:p>
      </dgm:t>
    </dgm:pt>
    <dgm:pt modelId="{42509CFC-D20A-4462-8C7F-A7DC43969D43}" type="parTrans" cxnId="{83B36173-F8C4-4F3B-BD4B-BC3411D6C42E}">
      <dgm:prSet/>
      <dgm:spPr/>
    </dgm:pt>
    <dgm:pt modelId="{9860156F-A15B-4ADB-841C-3D5295801129}" type="sibTrans" cxnId="{83B36173-F8C4-4F3B-BD4B-BC3411D6C42E}">
      <dgm:prSet/>
      <dgm:spPr/>
    </dgm:pt>
    <dgm:pt modelId="{CD481C23-80F7-4775-8332-CA1159B4B706}">
      <dgm:prSet phldrT="[Tekst]"/>
      <dgm:spPr/>
      <dgm:t>
        <a:bodyPr/>
        <a:lstStyle/>
        <a:p>
          <a:r>
            <a:rPr lang="pl-PL" dirty="0" smtClean="0"/>
            <a:t>7 pracowni po 5 osób</a:t>
          </a:r>
          <a:endParaRPr lang="pl-PL" dirty="0"/>
        </a:p>
      </dgm:t>
    </dgm:pt>
    <dgm:pt modelId="{D7DAC7F0-886B-41C9-B750-8CEC0107E647}" type="parTrans" cxnId="{05A2AF8D-686A-4A3E-B023-22FDE838B785}">
      <dgm:prSet/>
      <dgm:spPr/>
    </dgm:pt>
    <dgm:pt modelId="{FF30C1C2-3759-4CC4-85DC-3410FF22F031}" type="sibTrans" cxnId="{05A2AF8D-686A-4A3E-B023-22FDE838B785}">
      <dgm:prSet/>
      <dgm:spPr/>
    </dgm:pt>
    <dgm:pt modelId="{65B47C8C-D654-4A98-B0B1-14291E0C2977}" type="pres">
      <dgm:prSet presAssocID="{3B582D8E-3798-4EE5-BD5D-DA9EA44F23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3F9E189-277A-4FEE-AC79-3594190D7E74}" type="pres">
      <dgm:prSet presAssocID="{6C8F922E-0425-4B6F-B0CE-04D9531D1A7C}" presName="composite" presStyleCnt="0"/>
      <dgm:spPr/>
    </dgm:pt>
    <dgm:pt modelId="{98CDA25D-4032-4D3F-9D73-F1156042ABB6}" type="pres">
      <dgm:prSet presAssocID="{6C8F922E-0425-4B6F-B0CE-04D9531D1A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50247C-9AFC-442F-B36E-4FBCF95AF7D5}" type="pres">
      <dgm:prSet presAssocID="{6C8F922E-0425-4B6F-B0CE-04D9531D1A7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34E633-FCAB-48A5-8C03-BC039B67BF74}" type="pres">
      <dgm:prSet presAssocID="{7173E742-73DF-463F-BC04-C08F78D32D36}" presName="sp" presStyleCnt="0"/>
      <dgm:spPr/>
    </dgm:pt>
    <dgm:pt modelId="{802492CC-7CB1-492A-849D-56F4810EFF4F}" type="pres">
      <dgm:prSet presAssocID="{49A66EBD-8C12-4596-810D-E09A9CD5E50E}" presName="composite" presStyleCnt="0"/>
      <dgm:spPr/>
    </dgm:pt>
    <dgm:pt modelId="{8FFBA7BD-B127-45F9-8CDA-69105702F4DE}" type="pres">
      <dgm:prSet presAssocID="{49A66EBD-8C12-4596-810D-E09A9CD5E5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2B91A7-FA46-48F5-B7F0-6037E143F79B}" type="pres">
      <dgm:prSet presAssocID="{49A66EBD-8C12-4596-810D-E09A9CD5E5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8027C9-34DB-45AC-A033-AF9A1C317A70}" type="pres">
      <dgm:prSet presAssocID="{B6D76255-B20C-4ACF-9EE1-E8AAD57C6073}" presName="sp" presStyleCnt="0"/>
      <dgm:spPr/>
    </dgm:pt>
    <dgm:pt modelId="{8C2B1E48-140B-4083-AA7F-46E6664A77AB}" type="pres">
      <dgm:prSet presAssocID="{C6EDEE72-00DE-47B0-A0E8-2835C9D3245B}" presName="composite" presStyleCnt="0"/>
      <dgm:spPr/>
    </dgm:pt>
    <dgm:pt modelId="{7D52641F-C841-4BD8-ACA6-027C9DE38AF1}" type="pres">
      <dgm:prSet presAssocID="{C6EDEE72-00DE-47B0-A0E8-2835C9D324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7EBF25-B079-4B07-9585-3C9EE74E4987}" type="pres">
      <dgm:prSet presAssocID="{C6EDEE72-00DE-47B0-A0E8-2835C9D324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997241-2D69-45AD-B145-1230BEF1204D}" srcId="{3B582D8E-3798-4EE5-BD5D-DA9EA44F237B}" destId="{C6EDEE72-00DE-47B0-A0E8-2835C9D3245B}" srcOrd="2" destOrd="0" parTransId="{540D8D4C-CAD1-4652-87E8-19275C4F8EAA}" sibTransId="{DA3A987F-6A55-4075-B9E7-18376674A824}"/>
    <dgm:cxn modelId="{7A6C3A2F-A056-4BC7-8D31-AF38B8FDC01D}" srcId="{49A66EBD-8C12-4596-810D-E09A9CD5E50E}" destId="{8C4A2C52-467F-44F2-BE37-455234502B4C}" srcOrd="0" destOrd="0" parTransId="{400BD161-43AE-4451-834F-3701D9F94ED0}" sibTransId="{53D84D7C-CFED-4B96-953A-7CBC4DF40D39}"/>
    <dgm:cxn modelId="{90BF5C2C-77E5-42F0-9B90-B77CF5F5B8D9}" type="presOf" srcId="{8C4A2C52-467F-44F2-BE37-455234502B4C}" destId="{F82B91A7-FA46-48F5-B7F0-6037E143F79B}" srcOrd="0" destOrd="0" presId="urn:microsoft.com/office/officeart/2005/8/layout/chevron2"/>
    <dgm:cxn modelId="{BC2F2240-EFA8-4F1E-91EA-6B3C07E3E4CC}" srcId="{6C8F922E-0425-4B6F-B0CE-04D9531D1A7C}" destId="{A87D5644-DCA7-4942-85E1-1FD810709C6E}" srcOrd="0" destOrd="0" parTransId="{CC42F347-E780-4737-BDD0-AFF7B5B849CD}" sibTransId="{7A518F26-1276-4695-BD4A-DDF9596FC3C0}"/>
    <dgm:cxn modelId="{7B162C49-8451-4EE6-9A71-E77FD9492054}" srcId="{6C8F922E-0425-4B6F-B0CE-04D9531D1A7C}" destId="{3DC165C2-9312-4475-BF40-EA292BA78539}" srcOrd="2" destOrd="0" parTransId="{CAF9697A-E98E-4344-9A1C-99B7004F0857}" sibTransId="{75E20D23-F462-4D68-A379-1DF9B9B1A8BD}"/>
    <dgm:cxn modelId="{A46C07A5-BC1B-4B0A-AED8-716D3327D7AA}" srcId="{6C8F922E-0425-4B6F-B0CE-04D9531D1A7C}" destId="{366F6552-1142-473E-BF07-7BA99FE245F1}" srcOrd="1" destOrd="0" parTransId="{187555E9-28D9-4953-AFAE-15023B6AE87C}" sibTransId="{15F5C694-4A38-4B81-AFC4-AEABDBE1097D}"/>
    <dgm:cxn modelId="{0A96C67A-C9F9-40A5-BD56-EE47CDE3784F}" type="presOf" srcId="{C6EDEE72-00DE-47B0-A0E8-2835C9D3245B}" destId="{7D52641F-C841-4BD8-ACA6-027C9DE38AF1}" srcOrd="0" destOrd="0" presId="urn:microsoft.com/office/officeart/2005/8/layout/chevron2"/>
    <dgm:cxn modelId="{54E3B0F1-3EA8-401A-9B74-068DBD08C5B1}" type="presOf" srcId="{E5F6E3F5-F61D-45E9-9E4E-072C1045E9F9}" destId="{F82B91A7-FA46-48F5-B7F0-6037E143F79B}" srcOrd="0" destOrd="1" presId="urn:microsoft.com/office/officeart/2005/8/layout/chevron2"/>
    <dgm:cxn modelId="{6735B59F-E1BB-4364-9255-AD114009843A}" type="presOf" srcId="{A87D5644-DCA7-4942-85E1-1FD810709C6E}" destId="{6A50247C-9AFC-442F-B36E-4FBCF95AF7D5}" srcOrd="0" destOrd="0" presId="urn:microsoft.com/office/officeart/2005/8/layout/chevron2"/>
    <dgm:cxn modelId="{A9AC1DAF-059A-4A02-9470-8614DC1469B7}" srcId="{C6EDEE72-00DE-47B0-A0E8-2835C9D3245B}" destId="{7E435550-187C-46DB-B90D-32D453D230BE}" srcOrd="2" destOrd="0" parTransId="{31859534-9873-4F49-869F-B9CD3479BD25}" sibTransId="{2A2D630A-9AA9-488D-9743-0942EE5B5300}"/>
    <dgm:cxn modelId="{D56B5255-EC92-46A8-A40A-5FE01743439D}" srcId="{3B582D8E-3798-4EE5-BD5D-DA9EA44F237B}" destId="{49A66EBD-8C12-4596-810D-E09A9CD5E50E}" srcOrd="1" destOrd="0" parTransId="{0F9DD98F-E760-4CFC-A275-A2C9D5AE0B84}" sibTransId="{B6D76255-B20C-4ACF-9EE1-E8AAD57C6073}"/>
    <dgm:cxn modelId="{32F60932-D09B-4DE2-99DB-AC2719736D84}" type="presOf" srcId="{366F6552-1142-473E-BF07-7BA99FE245F1}" destId="{6A50247C-9AFC-442F-B36E-4FBCF95AF7D5}" srcOrd="0" destOrd="1" presId="urn:microsoft.com/office/officeart/2005/8/layout/chevron2"/>
    <dgm:cxn modelId="{43B196F5-BF38-4003-9B28-81C69395B695}" type="presOf" srcId="{49A66EBD-8C12-4596-810D-E09A9CD5E50E}" destId="{8FFBA7BD-B127-45F9-8CDA-69105702F4DE}" srcOrd="0" destOrd="0" presId="urn:microsoft.com/office/officeart/2005/8/layout/chevron2"/>
    <dgm:cxn modelId="{AFCB8E90-6481-49E0-8892-5DDAF45A000F}" srcId="{C6EDEE72-00DE-47B0-A0E8-2835C9D3245B}" destId="{909189A9-CC6B-498C-B2A7-A7CDBA1C3DEF}" srcOrd="0" destOrd="0" parTransId="{49CBEAE0-1527-4B78-88D4-65612F7F9917}" sibTransId="{44A25674-A815-46CB-945B-9A9E96FFD4E1}"/>
    <dgm:cxn modelId="{EB398B91-0247-43FE-8C76-20E37EB11A57}" type="presOf" srcId="{3B582D8E-3798-4EE5-BD5D-DA9EA44F237B}" destId="{65B47C8C-D654-4A98-B0B1-14291E0C2977}" srcOrd="0" destOrd="0" presId="urn:microsoft.com/office/officeart/2005/8/layout/chevron2"/>
    <dgm:cxn modelId="{303CA58B-2F04-4912-AAB9-A387C6A31C9D}" type="presOf" srcId="{3DC165C2-9312-4475-BF40-EA292BA78539}" destId="{6A50247C-9AFC-442F-B36E-4FBCF95AF7D5}" srcOrd="0" destOrd="2" presId="urn:microsoft.com/office/officeart/2005/8/layout/chevron2"/>
    <dgm:cxn modelId="{2160D1DE-44E4-4C22-9BE1-AC544F2C0702}" srcId="{49A66EBD-8C12-4596-810D-E09A9CD5E50E}" destId="{D58E99DF-2047-4BA7-B7A3-BF1391904B8D}" srcOrd="2" destOrd="0" parTransId="{1ECF4FEF-3D44-4602-8D1C-EE694C1014D2}" sibTransId="{B9C515D5-0408-4629-A149-27BED571D479}"/>
    <dgm:cxn modelId="{F3BC32D5-F8BC-4014-8957-FD0E466467A0}" srcId="{3B582D8E-3798-4EE5-BD5D-DA9EA44F237B}" destId="{6C8F922E-0425-4B6F-B0CE-04D9531D1A7C}" srcOrd="0" destOrd="0" parTransId="{9F160E4E-7953-4AA6-B114-B5DA1B22C097}" sibTransId="{7173E742-73DF-463F-BC04-C08F78D32D36}"/>
    <dgm:cxn modelId="{0B01FD73-651B-42EF-93FB-839075CAECDD}" type="presOf" srcId="{CD481C23-80F7-4775-8332-CA1159B4B706}" destId="{C17EBF25-B079-4B07-9585-3C9EE74E4987}" srcOrd="0" destOrd="1" presId="urn:microsoft.com/office/officeart/2005/8/layout/chevron2"/>
    <dgm:cxn modelId="{05A2AF8D-686A-4A3E-B023-22FDE838B785}" srcId="{C6EDEE72-00DE-47B0-A0E8-2835C9D3245B}" destId="{CD481C23-80F7-4775-8332-CA1159B4B706}" srcOrd="1" destOrd="0" parTransId="{D7DAC7F0-886B-41C9-B750-8CEC0107E647}" sibTransId="{FF30C1C2-3759-4CC4-85DC-3410FF22F031}"/>
    <dgm:cxn modelId="{66198F42-9791-429B-A9B9-0438113965C9}" type="presOf" srcId="{909189A9-CC6B-498C-B2A7-A7CDBA1C3DEF}" destId="{C17EBF25-B079-4B07-9585-3C9EE74E4987}" srcOrd="0" destOrd="0" presId="urn:microsoft.com/office/officeart/2005/8/layout/chevron2"/>
    <dgm:cxn modelId="{83B36173-F8C4-4F3B-BD4B-BC3411D6C42E}" srcId="{49A66EBD-8C12-4596-810D-E09A9CD5E50E}" destId="{E5F6E3F5-F61D-45E9-9E4E-072C1045E9F9}" srcOrd="1" destOrd="0" parTransId="{42509CFC-D20A-4462-8C7F-A7DC43969D43}" sibTransId="{9860156F-A15B-4ADB-841C-3D5295801129}"/>
    <dgm:cxn modelId="{7AB4BF47-5C53-4DE1-8B62-C6F578F1AFEC}" type="presOf" srcId="{7E435550-187C-46DB-B90D-32D453D230BE}" destId="{C17EBF25-B079-4B07-9585-3C9EE74E4987}" srcOrd="0" destOrd="2" presId="urn:microsoft.com/office/officeart/2005/8/layout/chevron2"/>
    <dgm:cxn modelId="{1F605A4B-AC9D-4D8B-BA86-4F1555AFA160}" type="presOf" srcId="{D58E99DF-2047-4BA7-B7A3-BF1391904B8D}" destId="{F82B91A7-FA46-48F5-B7F0-6037E143F79B}" srcOrd="0" destOrd="2" presId="urn:microsoft.com/office/officeart/2005/8/layout/chevron2"/>
    <dgm:cxn modelId="{B3838BD7-820E-40CF-8AC3-633FE2B30475}" type="presOf" srcId="{6C8F922E-0425-4B6F-B0CE-04D9531D1A7C}" destId="{98CDA25D-4032-4D3F-9D73-F1156042ABB6}" srcOrd="0" destOrd="0" presId="urn:microsoft.com/office/officeart/2005/8/layout/chevron2"/>
    <dgm:cxn modelId="{05240332-3A43-4E2A-9CA7-7055F20244E3}" type="presParOf" srcId="{65B47C8C-D654-4A98-B0B1-14291E0C2977}" destId="{93F9E189-277A-4FEE-AC79-3594190D7E74}" srcOrd="0" destOrd="0" presId="urn:microsoft.com/office/officeart/2005/8/layout/chevron2"/>
    <dgm:cxn modelId="{5ACB1EDC-FC0E-4337-A489-8C7E1201230B}" type="presParOf" srcId="{93F9E189-277A-4FEE-AC79-3594190D7E74}" destId="{98CDA25D-4032-4D3F-9D73-F1156042ABB6}" srcOrd="0" destOrd="0" presId="urn:microsoft.com/office/officeart/2005/8/layout/chevron2"/>
    <dgm:cxn modelId="{9286F676-BB54-40A1-81BB-9420776A7E18}" type="presParOf" srcId="{93F9E189-277A-4FEE-AC79-3594190D7E74}" destId="{6A50247C-9AFC-442F-B36E-4FBCF95AF7D5}" srcOrd="1" destOrd="0" presId="urn:microsoft.com/office/officeart/2005/8/layout/chevron2"/>
    <dgm:cxn modelId="{1F1A0642-EB72-4D67-855C-9E9CBDCACF86}" type="presParOf" srcId="{65B47C8C-D654-4A98-B0B1-14291E0C2977}" destId="{D434E633-FCAB-48A5-8C03-BC039B67BF74}" srcOrd="1" destOrd="0" presId="urn:microsoft.com/office/officeart/2005/8/layout/chevron2"/>
    <dgm:cxn modelId="{E95B2C95-4140-4C55-9548-F0D83F4D6C9F}" type="presParOf" srcId="{65B47C8C-D654-4A98-B0B1-14291E0C2977}" destId="{802492CC-7CB1-492A-849D-56F4810EFF4F}" srcOrd="2" destOrd="0" presId="urn:microsoft.com/office/officeart/2005/8/layout/chevron2"/>
    <dgm:cxn modelId="{6CE39DE5-6902-4027-8337-8CE4AD1DCFBC}" type="presParOf" srcId="{802492CC-7CB1-492A-849D-56F4810EFF4F}" destId="{8FFBA7BD-B127-45F9-8CDA-69105702F4DE}" srcOrd="0" destOrd="0" presId="urn:microsoft.com/office/officeart/2005/8/layout/chevron2"/>
    <dgm:cxn modelId="{B307BDA1-4B2A-4951-85EA-BADB8E0A7EFA}" type="presParOf" srcId="{802492CC-7CB1-492A-849D-56F4810EFF4F}" destId="{F82B91A7-FA46-48F5-B7F0-6037E143F79B}" srcOrd="1" destOrd="0" presId="urn:microsoft.com/office/officeart/2005/8/layout/chevron2"/>
    <dgm:cxn modelId="{CACC75D0-6868-4DC5-9DE3-D2D96D4900A2}" type="presParOf" srcId="{65B47C8C-D654-4A98-B0B1-14291E0C2977}" destId="{CD8027C9-34DB-45AC-A033-AF9A1C317A70}" srcOrd="3" destOrd="0" presId="urn:microsoft.com/office/officeart/2005/8/layout/chevron2"/>
    <dgm:cxn modelId="{92DD6CFF-D50E-4A86-A9F1-73BBD12B18A0}" type="presParOf" srcId="{65B47C8C-D654-4A98-B0B1-14291E0C2977}" destId="{8C2B1E48-140B-4083-AA7F-46E6664A77AB}" srcOrd="4" destOrd="0" presId="urn:microsoft.com/office/officeart/2005/8/layout/chevron2"/>
    <dgm:cxn modelId="{F6152AE0-C05A-4555-AEFF-9F09BAFFE834}" type="presParOf" srcId="{8C2B1E48-140B-4083-AA7F-46E6664A77AB}" destId="{7D52641F-C841-4BD8-ACA6-027C9DE38AF1}" srcOrd="0" destOrd="0" presId="urn:microsoft.com/office/officeart/2005/8/layout/chevron2"/>
    <dgm:cxn modelId="{DB65F275-BC83-4FAD-BE8E-0E78C78B78F5}" type="presParOf" srcId="{8C2B1E48-140B-4083-AA7F-46E6664A77AB}" destId="{C17EBF25-B079-4B07-9585-3C9EE74E49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DD867-F72B-4761-939E-2DBB99AE10C0}">
      <dsp:nvSpPr>
        <dsp:cNvPr id="0" name=""/>
        <dsp:cNvSpPr/>
      </dsp:nvSpPr>
      <dsp:spPr>
        <a:xfrm>
          <a:off x="3350991" y="2089932"/>
          <a:ext cx="1588512" cy="15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Zespół specjalistów</a:t>
          </a:r>
          <a:endParaRPr lang="pl-PL" sz="1600" kern="1200" dirty="0"/>
        </a:p>
      </dsp:txBody>
      <dsp:txXfrm>
        <a:off x="3583623" y="2322564"/>
        <a:ext cx="1123248" cy="1123248"/>
      </dsp:txXfrm>
    </dsp:sp>
    <dsp:sp modelId="{5052CFD8-875D-48AC-8819-A309DB72A368}">
      <dsp:nvSpPr>
        <dsp:cNvPr id="0" name=""/>
        <dsp:cNvSpPr/>
      </dsp:nvSpPr>
      <dsp:spPr>
        <a:xfrm rot="16200000">
          <a:off x="3904957" y="1832398"/>
          <a:ext cx="480579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480579" y="172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133233" y="1837628"/>
        <a:ext cx="24028" cy="24028"/>
      </dsp:txXfrm>
    </dsp:sp>
    <dsp:sp modelId="{0866B5FE-5942-4931-A3F8-1764FC51A74C}">
      <dsp:nvSpPr>
        <dsp:cNvPr id="0" name=""/>
        <dsp:cNvSpPr/>
      </dsp:nvSpPr>
      <dsp:spPr>
        <a:xfrm>
          <a:off x="3350991" y="20840"/>
          <a:ext cx="1588512" cy="15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Psycholog: Aneta Buras </a:t>
          </a:r>
          <a:r>
            <a:rPr lang="pl-PL" sz="1200" kern="1200" dirty="0" err="1" smtClean="0"/>
            <a:t>Walentowska</a:t>
          </a:r>
          <a:r>
            <a:rPr lang="pl-PL" sz="1200" kern="1200" dirty="0" smtClean="0"/>
            <a:t> </a:t>
          </a:r>
          <a:endParaRPr lang="pl-PL" sz="1200" kern="1200" dirty="0"/>
        </a:p>
      </dsp:txBody>
      <dsp:txXfrm>
        <a:off x="3583623" y="253472"/>
        <a:ext cx="1123248" cy="1123248"/>
      </dsp:txXfrm>
    </dsp:sp>
    <dsp:sp modelId="{6F82153B-B6A9-41D6-A1DD-9EA4D52DF48F}">
      <dsp:nvSpPr>
        <dsp:cNvPr id="0" name=""/>
        <dsp:cNvSpPr/>
      </dsp:nvSpPr>
      <dsp:spPr>
        <a:xfrm rot="20520000">
          <a:off x="4888869" y="2547251"/>
          <a:ext cx="480579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480579" y="172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117144" y="2552481"/>
        <a:ext cx="24028" cy="24028"/>
      </dsp:txXfrm>
    </dsp:sp>
    <dsp:sp modelId="{FA9F1D8B-E47E-4218-80D9-1CB5B78627E9}">
      <dsp:nvSpPr>
        <dsp:cNvPr id="0" name=""/>
        <dsp:cNvSpPr/>
      </dsp:nvSpPr>
      <dsp:spPr>
        <a:xfrm>
          <a:off x="5318814" y="1450547"/>
          <a:ext cx="1588512" cy="15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Pedagog diagnosta: Danuta Andrzejewska</a:t>
          </a:r>
          <a:endParaRPr lang="pl-PL" sz="1200" kern="1200" dirty="0"/>
        </a:p>
      </dsp:txBody>
      <dsp:txXfrm>
        <a:off x="5551446" y="1683179"/>
        <a:ext cx="1123248" cy="1123248"/>
      </dsp:txXfrm>
    </dsp:sp>
    <dsp:sp modelId="{9165C0CA-8B5A-47D7-B49F-20DA2DA5C372}">
      <dsp:nvSpPr>
        <dsp:cNvPr id="0" name=""/>
        <dsp:cNvSpPr/>
      </dsp:nvSpPr>
      <dsp:spPr>
        <a:xfrm rot="3240000">
          <a:off x="4513048" y="3703909"/>
          <a:ext cx="480579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480579" y="172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4741323" y="3709139"/>
        <a:ext cx="24028" cy="24028"/>
      </dsp:txXfrm>
    </dsp:sp>
    <dsp:sp modelId="{0196E57B-7436-405C-9ADE-8B6BE5110A67}">
      <dsp:nvSpPr>
        <dsp:cNvPr id="0" name=""/>
        <dsp:cNvSpPr/>
      </dsp:nvSpPr>
      <dsp:spPr>
        <a:xfrm>
          <a:off x="4567172" y="3763862"/>
          <a:ext cx="1588512" cy="15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Pedagog terapeuta behawioralny: Ewa </a:t>
          </a:r>
          <a:r>
            <a:rPr lang="pl-PL" sz="1200" kern="1200" dirty="0" err="1" smtClean="0"/>
            <a:t>Przybilińska</a:t>
          </a:r>
          <a:endParaRPr lang="pl-PL" sz="1200" kern="1200" dirty="0"/>
        </a:p>
      </dsp:txBody>
      <dsp:txXfrm>
        <a:off x="4799804" y="3996494"/>
        <a:ext cx="1123248" cy="1123248"/>
      </dsp:txXfrm>
    </dsp:sp>
    <dsp:sp modelId="{35A1BBDE-ABA3-4A9F-B8DE-9A5725493961}">
      <dsp:nvSpPr>
        <dsp:cNvPr id="0" name=""/>
        <dsp:cNvSpPr/>
      </dsp:nvSpPr>
      <dsp:spPr>
        <a:xfrm rot="7560000">
          <a:off x="3296866" y="3703909"/>
          <a:ext cx="480579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480579" y="172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525142" y="3709139"/>
        <a:ext cx="24028" cy="24028"/>
      </dsp:txXfrm>
    </dsp:sp>
    <dsp:sp modelId="{6324DBD6-454F-4BA1-A52B-9FEB34E11BAE}">
      <dsp:nvSpPr>
        <dsp:cNvPr id="0" name=""/>
        <dsp:cNvSpPr/>
      </dsp:nvSpPr>
      <dsp:spPr>
        <a:xfrm>
          <a:off x="2134809" y="3763862"/>
          <a:ext cx="1588512" cy="15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err="1" smtClean="0"/>
            <a:t>Neurologopeda</a:t>
          </a:r>
          <a:r>
            <a:rPr lang="pl-PL" sz="1200" kern="1200" dirty="0" smtClean="0"/>
            <a:t>: Katarzyna Dombrowska</a:t>
          </a:r>
          <a:endParaRPr lang="pl-PL" sz="1200" kern="1200" dirty="0"/>
        </a:p>
      </dsp:txBody>
      <dsp:txXfrm>
        <a:off x="2367441" y="3996494"/>
        <a:ext cx="1123248" cy="1123248"/>
      </dsp:txXfrm>
    </dsp:sp>
    <dsp:sp modelId="{1E6F91D7-B22B-4791-99CB-2CAFBEC5D75B}">
      <dsp:nvSpPr>
        <dsp:cNvPr id="0" name=""/>
        <dsp:cNvSpPr/>
      </dsp:nvSpPr>
      <dsp:spPr>
        <a:xfrm rot="11880000">
          <a:off x="2921046" y="2547251"/>
          <a:ext cx="480579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480579" y="1724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0800000">
        <a:off x="3149321" y="2552481"/>
        <a:ext cx="24028" cy="24028"/>
      </dsp:txXfrm>
    </dsp:sp>
    <dsp:sp modelId="{DBF8D72E-C9BB-4951-81A0-A0C32E699876}">
      <dsp:nvSpPr>
        <dsp:cNvPr id="0" name=""/>
        <dsp:cNvSpPr/>
      </dsp:nvSpPr>
      <dsp:spPr>
        <a:xfrm>
          <a:off x="1383167" y="1450547"/>
          <a:ext cx="1588512" cy="15885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Psycholog: Ewa Burzyńska</a:t>
          </a:r>
          <a:endParaRPr lang="pl-PL" sz="1200" kern="1200" dirty="0"/>
        </a:p>
      </dsp:txBody>
      <dsp:txXfrm>
        <a:off x="1615799" y="1683179"/>
        <a:ext cx="1123248" cy="1123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F8E93-BA7D-4475-81A7-D2187A46CAAE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PRZEDSZKOLA</a:t>
          </a:r>
          <a:endParaRPr lang="pl-PL" sz="1200" kern="1200" dirty="0"/>
        </a:p>
      </dsp:txBody>
      <dsp:txXfrm rot="-5400000">
        <a:off x="1" y="722918"/>
        <a:ext cx="1442528" cy="618227"/>
      </dsp:txXfrm>
    </dsp:sp>
    <dsp:sp modelId="{6999D0E6-9803-47F9-9252-BBBAC02A6374}">
      <dsp:nvSpPr>
        <dsp:cNvPr id="0" name=""/>
        <dsp:cNvSpPr/>
      </dsp:nvSpPr>
      <dsp:spPr>
        <a:xfrm rot="5400000">
          <a:off x="4269158" y="-2824975"/>
          <a:ext cx="1339490" cy="699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Nr 2 z oddziałami integracyjnymi w Nakle 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Nr 3 z oddziałami integracyjnymi w Szubinie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ogólnodostępne</a:t>
          </a:r>
          <a:endParaRPr lang="pl-PL" sz="1700" kern="1200" dirty="0"/>
        </a:p>
      </dsp:txBody>
      <dsp:txXfrm rot="-5400000">
        <a:off x="1442528" y="67044"/>
        <a:ext cx="6927362" cy="1208712"/>
      </dsp:txXfrm>
    </dsp:sp>
    <dsp:sp modelId="{09FCCEBD-228D-4570-8A99-13D4731195FB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SZKOŁY SPECJALNE</a:t>
          </a:r>
          <a:endParaRPr lang="pl-PL" sz="1200" kern="1200" dirty="0"/>
        </a:p>
      </dsp:txBody>
      <dsp:txXfrm rot="-5400000">
        <a:off x="1" y="2593517"/>
        <a:ext cx="1442528" cy="618227"/>
      </dsp:txXfrm>
    </dsp:sp>
    <dsp:sp modelId="{AC391D4C-2951-4CBE-BB70-B965BF88A2CE}">
      <dsp:nvSpPr>
        <dsp:cNvPr id="0" name=""/>
        <dsp:cNvSpPr/>
      </dsp:nvSpPr>
      <dsp:spPr>
        <a:xfrm rot="5400000">
          <a:off x="4269158" y="-954375"/>
          <a:ext cx="1339490" cy="699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ZSS w Karnowie (SP, G, ZSZ, PDP)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ZSS w Kcyni(SP, G, ZSZ, PDP) z internatem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ZSS w Szubinie (SP, G, PDP)z internatem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Oddziały Specjalne  w SP i w G w Mroczy</a:t>
          </a:r>
          <a:endParaRPr lang="pl-PL" sz="1700" kern="1200" dirty="0"/>
        </a:p>
      </dsp:txBody>
      <dsp:txXfrm rot="-5400000">
        <a:off x="1442528" y="1937644"/>
        <a:ext cx="6927362" cy="1208712"/>
      </dsp:txXfrm>
    </dsp:sp>
    <dsp:sp modelId="{6966A28A-95BB-4569-B21C-2B70A282A037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SZKOŁY  Z ODDZIAŁAMI INTEGRACYJNYMI</a:t>
          </a:r>
          <a:endParaRPr lang="pl-PL" sz="1200" kern="1200" dirty="0"/>
        </a:p>
      </dsp:txBody>
      <dsp:txXfrm rot="-5400000">
        <a:off x="1" y="4464117"/>
        <a:ext cx="1442528" cy="618227"/>
      </dsp:txXfrm>
    </dsp:sp>
    <dsp:sp modelId="{A93EAA35-6891-413D-A878-35514383C63B}">
      <dsp:nvSpPr>
        <dsp:cNvPr id="0" name=""/>
        <dsp:cNvSpPr/>
      </dsp:nvSpPr>
      <dsp:spPr>
        <a:xfrm rot="5400000">
          <a:off x="4269158" y="916223"/>
          <a:ext cx="1339490" cy="69927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SP nr 2 w Nakle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G nr 3 w Nakle</a:t>
          </a:r>
          <a:endParaRPr lang="pl-P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ZSZ w Lubaszczu</a:t>
          </a:r>
          <a:endParaRPr lang="pl-PL" sz="1700" kern="1200" dirty="0"/>
        </a:p>
      </dsp:txBody>
      <dsp:txXfrm rot="-5400000">
        <a:off x="1442528" y="3808243"/>
        <a:ext cx="6927362" cy="1208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DA25D-4032-4D3F-9D73-F1156042ABB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NAKŁO</a:t>
          </a:r>
          <a:endParaRPr lang="pl-PL" sz="1900" kern="1200" dirty="0"/>
        </a:p>
      </dsp:txBody>
      <dsp:txXfrm rot="-5400000">
        <a:off x="1" y="573596"/>
        <a:ext cx="1146297" cy="491270"/>
      </dsp:txXfrm>
    </dsp:sp>
    <dsp:sp modelId="{6A50247C-9AFC-442F-B36E-4FBCF95AF7D5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TPD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4 pracownie po 5 osób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Aktualnie nie ma osób z autyzmem</a:t>
          </a:r>
          <a:endParaRPr lang="pl-PL" sz="1800" kern="1200" dirty="0"/>
        </a:p>
      </dsp:txBody>
      <dsp:txXfrm rot="-5400000">
        <a:off x="1146298" y="52408"/>
        <a:ext cx="7031341" cy="960496"/>
      </dsp:txXfrm>
    </dsp:sp>
    <dsp:sp modelId="{8FFBA7BD-B127-45F9-8CDA-69105702F4D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MROCZA</a:t>
          </a:r>
          <a:endParaRPr lang="pl-PL" sz="1900" kern="1200" dirty="0"/>
        </a:p>
      </dsp:txBody>
      <dsp:txXfrm rot="-5400000">
        <a:off x="1" y="2017346"/>
        <a:ext cx="1146297" cy="491270"/>
      </dsp:txXfrm>
    </dsp:sp>
    <dsp:sp modelId="{F82B91A7-FA46-48F5-B7F0-6037E143F79B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TPD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6 pracowni po 5 osób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Prawdopodobnie będzie 1 osoba z autyzmem</a:t>
          </a:r>
          <a:endParaRPr lang="pl-PL" sz="1800" kern="1200" dirty="0"/>
        </a:p>
      </dsp:txBody>
      <dsp:txXfrm rot="-5400000">
        <a:off x="1146298" y="1496158"/>
        <a:ext cx="7031341" cy="960496"/>
      </dsp:txXfrm>
    </dsp:sp>
    <dsp:sp modelId="{7D52641F-C841-4BD8-ACA6-027C9DE38AF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SZUBIN</a:t>
          </a:r>
          <a:endParaRPr lang="pl-PL" sz="1900" kern="1200" dirty="0"/>
        </a:p>
      </dsp:txBody>
      <dsp:txXfrm rot="-5400000">
        <a:off x="1" y="3461096"/>
        <a:ext cx="1146297" cy="491270"/>
      </dsp:txXfrm>
    </dsp:sp>
    <dsp:sp modelId="{C17EBF25-B079-4B07-9585-3C9EE74E498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Liga Kobiet Polskich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7 pracowni po 5 osób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1 osoba z autyzmem</a:t>
          </a:r>
          <a:endParaRPr lang="pl-PL" sz="18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5A06F2-B0A5-4A2A-BC06-1A782163B1B0}" type="datetimeFigureOut">
              <a:rPr lang="pl-PL" smtClean="0"/>
              <a:t>2015-06-15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235DDA-1C90-4297-AD21-A65A9723D72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ppppn@wp.p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846640" cy="3960439"/>
          </a:xfrm>
        </p:spPr>
        <p:txBody>
          <a:bodyPr/>
          <a:lstStyle/>
          <a:p>
            <a:pPr algn="l"/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/>
              <a:t/>
            </a:r>
            <a:br>
              <a:rPr lang="pl-PL" sz="5400" dirty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4000" dirty="0" smtClean="0"/>
              <a:t>SYTUACJA </a:t>
            </a:r>
            <a:br>
              <a:rPr lang="pl-PL" sz="4000" dirty="0" smtClean="0"/>
            </a:br>
            <a:r>
              <a:rPr lang="pl-PL" sz="4000" dirty="0" smtClean="0"/>
              <a:t> OSÓB </a:t>
            </a:r>
            <a:br>
              <a:rPr lang="pl-PL" sz="4000" dirty="0" smtClean="0"/>
            </a:br>
            <a:r>
              <a:rPr lang="pl-PL" sz="4000" dirty="0" smtClean="0"/>
              <a:t>Z AUTYZMEM </a:t>
            </a:r>
            <a:br>
              <a:rPr lang="pl-PL" sz="4000" dirty="0" smtClean="0"/>
            </a:br>
            <a:r>
              <a:rPr lang="pl-PL" sz="4000" dirty="0" smtClean="0"/>
              <a:t>W POWIECIE NAKIELSKIM</a:t>
            </a:r>
            <a:br>
              <a:rPr lang="pl-PL" sz="4000" dirty="0" smtClean="0"/>
            </a:br>
            <a:r>
              <a:rPr lang="pl-PL" sz="4000" dirty="0" smtClean="0"/>
              <a:t> </a:t>
            </a:r>
            <a:br>
              <a:rPr lang="pl-PL" sz="4000" dirty="0" smtClean="0"/>
            </a:b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4509120"/>
            <a:ext cx="6400800" cy="2083296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DZIAŁANIA POWIATOWEJ  PORADNI PSYCHOLOGICZNO – PEDAGOGICZNEJ </a:t>
            </a:r>
          </a:p>
          <a:p>
            <a:r>
              <a:rPr lang="pl-PL" sz="2800" b="1" dirty="0" smtClean="0"/>
              <a:t>W NAKLE NAD NOTECIĄ</a:t>
            </a:r>
            <a:endParaRPr lang="pl-PL" sz="2800" b="1" dirty="0"/>
          </a:p>
        </p:txBody>
      </p:sp>
      <p:pic>
        <p:nvPicPr>
          <p:cNvPr id="11266" name="Picture 2" descr="C:\Users\Krystyna Kowalska\Desktop\autyzm wolontariusze\Fotki wolontariusze\PICT0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384000" cy="2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PO SZKOLE?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800" b="1" dirty="0" smtClean="0"/>
              <a:t>WARSZTATY TERAPII ZAJĘCIOWEJ </a:t>
            </a:r>
          </a:p>
          <a:p>
            <a:pPr marL="0" indent="0">
              <a:buNone/>
            </a:pPr>
            <a:endParaRPr lang="pl-PL" b="1" dirty="0" smtClean="0"/>
          </a:p>
          <a:p>
            <a:r>
              <a:rPr lang="pl-PL" dirty="0" smtClean="0"/>
              <a:t>na podstawie orzeczenia o stopniu niepełnosprawności z zaznaczonym odpowiednim punktem</a:t>
            </a:r>
          </a:p>
          <a:p>
            <a:r>
              <a:rPr lang="pl-PL" dirty="0" smtClean="0"/>
              <a:t>przynajmniej umiarkowany stopień </a:t>
            </a:r>
          </a:p>
          <a:p>
            <a:r>
              <a:rPr lang="pl-PL" dirty="0" smtClean="0"/>
              <a:t>z kodem: 12- C (całościowe zaburzenia rozwojowe), 02-P (zaburzenia psychiczne) lub 01-U (upośledzenie umysłowe)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ŚRODOWISKOWY DOM SAMOPOMOCY</a:t>
            </a:r>
          </a:p>
          <a:p>
            <a:pPr marL="0" indent="0">
              <a:buNone/>
            </a:pPr>
            <a:endParaRPr lang="pl-PL" b="1" dirty="0" smtClean="0"/>
          </a:p>
          <a:p>
            <a:r>
              <a:rPr lang="pl-PL" dirty="0"/>
              <a:t>Decyzja wydana przez PCPR, </a:t>
            </a:r>
            <a:endParaRPr lang="pl-PL" dirty="0" smtClean="0"/>
          </a:p>
          <a:p>
            <a:r>
              <a:rPr lang="pl-PL" dirty="0" smtClean="0"/>
              <a:t>wymagane </a:t>
            </a:r>
            <a:r>
              <a:rPr lang="pl-PL" dirty="0"/>
              <a:t>dokumenty: zaświadczenie psychiatry i lekarza ogólnego oraz wywiad z Ośrodka Pomocy </a:t>
            </a:r>
            <a:r>
              <a:rPr lang="pl-PL" dirty="0" smtClean="0"/>
              <a:t>Społecznej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1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WTZ w Powiecie Nakielskim: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3574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6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980728"/>
          </a:xfrm>
        </p:spPr>
        <p:txBody>
          <a:bodyPr/>
          <a:lstStyle/>
          <a:p>
            <a:r>
              <a:rPr lang="pl-PL" dirty="0" smtClean="0"/>
              <a:t>WTZ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fontScale="70000" lnSpcReduction="20000"/>
          </a:bodyPr>
          <a:lstStyle/>
          <a:p>
            <a:r>
              <a:rPr lang="pl-PL" sz="4000" b="1" dirty="0" smtClean="0"/>
              <a:t>SĄ PLANY UTWORZENIA WTZ W KCYNI</a:t>
            </a:r>
          </a:p>
          <a:p>
            <a:pPr marL="0" indent="0">
              <a:buNone/>
            </a:pPr>
            <a:endParaRPr lang="pl-PL" sz="4000" b="1" dirty="0" smtClean="0"/>
          </a:p>
          <a:p>
            <a:r>
              <a:rPr lang="pl-PL" sz="4000" b="1" dirty="0" smtClean="0"/>
              <a:t>NIE MA WTZ W GMINIE SADKI (ale osoby z tej gminy uczestniczą w WTZ w Nakle)</a:t>
            </a:r>
          </a:p>
          <a:p>
            <a:pPr marL="0" indent="0">
              <a:buNone/>
            </a:pPr>
            <a:endParaRPr lang="pl-PL" sz="4000" b="1" dirty="0" smtClean="0"/>
          </a:p>
          <a:p>
            <a:r>
              <a:rPr lang="pl-PL" sz="4000" b="1" dirty="0" smtClean="0"/>
              <a:t>NAJDŁUŻSZY CZAS OCZEKIWANIA – W NAKLE</a:t>
            </a:r>
          </a:p>
          <a:p>
            <a:pPr marL="0" indent="0">
              <a:buNone/>
            </a:pPr>
            <a:endParaRPr lang="pl-PL" sz="4000" b="1" dirty="0" smtClean="0"/>
          </a:p>
          <a:p>
            <a:r>
              <a:rPr lang="pl-PL" sz="4000" b="1" dirty="0" smtClean="0"/>
              <a:t>POZOSTAŁE WARSZTATY – WIDZĄ POTRZEBĘ UPOWSZECHNIANIA WIEDZY NA TEMAT WTZ I ZACHĘCANIA OSÓB NIEPEŁNOSPRAWNYCH DO UCZESTNICTWA W ZAJĘCIACH</a:t>
            </a:r>
          </a:p>
          <a:p>
            <a:endParaRPr lang="pl-PL" sz="4000" b="1" dirty="0"/>
          </a:p>
        </p:txBody>
      </p:sp>
    </p:spTree>
    <p:extLst>
      <p:ext uri="{BB962C8B-B14F-4D97-AF65-F5344CB8AC3E}">
        <p14:creationId xmlns:p14="http://schemas.microsoft.com/office/powerpoint/2010/main" val="16633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ŚRODOWISKOWY DOM SAMOPOMOCY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</a:t>
            </a:r>
            <a:r>
              <a:rPr lang="pl-PL" dirty="0"/>
              <a:t>N</a:t>
            </a:r>
            <a:r>
              <a:rPr lang="pl-PL" dirty="0" smtClean="0"/>
              <a:t>akle dla przewlekle psychicznie chorych oraz upośledzonych umysłowo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2 osoby z autyzmem (diagnoza dopiero w wieku dorosłym)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22 miejsca, aktualnie zajęte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Czas oczekiwania nie jest długi (lista rezerwowych)</a:t>
            </a:r>
          </a:p>
        </p:txBody>
      </p:sp>
    </p:spTree>
    <p:extLst>
      <p:ext uri="{BB962C8B-B14F-4D97-AF65-F5344CB8AC3E}">
        <p14:creationId xmlns:p14="http://schemas.microsoft.com/office/powerpoint/2010/main" val="3192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 PRACA?</a:t>
            </a:r>
            <a:br>
              <a:rPr lang="pl-PL" dirty="0" smtClean="0"/>
            </a:br>
            <a:r>
              <a:rPr lang="pl-PL" sz="4400" dirty="0" smtClean="0"/>
              <a:t>Sytuacja osób z autyzmem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173860" cy="1296144"/>
          </a:xfrm>
        </p:spPr>
        <p:txBody>
          <a:bodyPr/>
          <a:lstStyle/>
          <a:p>
            <a:r>
              <a:rPr lang="pl-PL" b="1" dirty="0" smtClean="0"/>
              <a:t>ZAKŁADY PRACY CHRONIONEJ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>
          <a:xfrm>
            <a:off x="4644008" y="1600200"/>
            <a:ext cx="4045967" cy="1180728"/>
          </a:xfrm>
        </p:spPr>
        <p:txBody>
          <a:bodyPr/>
          <a:lstStyle/>
          <a:p>
            <a:r>
              <a:rPr lang="pl-PL" b="1" dirty="0" smtClean="0"/>
              <a:t>ZAKŁADY AKTYWIZACJI ZAWODOWEJ (ZAZ)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467544" y="3501008"/>
            <a:ext cx="4031304" cy="2625472"/>
          </a:xfrm>
        </p:spPr>
        <p:txBody>
          <a:bodyPr/>
          <a:lstStyle/>
          <a:p>
            <a:r>
              <a:rPr lang="pl-PL" dirty="0" smtClean="0"/>
              <a:t>Są, ale z dostępnych mi danych wynika, że nie są w nich zatrudnione osoby ze stwierdzonym autyzmem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>
          <a:xfrm>
            <a:off x="4644008" y="3429000"/>
            <a:ext cx="4070224" cy="2697035"/>
          </a:xfrm>
        </p:spPr>
        <p:txBody>
          <a:bodyPr/>
          <a:lstStyle/>
          <a:p>
            <a:r>
              <a:rPr lang="pl-PL" dirty="0" smtClean="0"/>
              <a:t> w </a:t>
            </a:r>
            <a:r>
              <a:rPr lang="pl-PL" dirty="0"/>
              <a:t>P</a:t>
            </a:r>
            <a:r>
              <a:rPr lang="pl-PL" dirty="0" smtClean="0"/>
              <a:t>owiecie </a:t>
            </a:r>
            <a:r>
              <a:rPr lang="pl-PL" dirty="0"/>
              <a:t>N</a:t>
            </a:r>
            <a:r>
              <a:rPr lang="pl-PL" dirty="0" smtClean="0"/>
              <a:t>akielskim nie ma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04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dirty="0"/>
              <a:t>Główne kierunki  działalności Poradni </a:t>
            </a:r>
            <a:r>
              <a:rPr lang="pl-PL" altLang="pl-PL" sz="2800" b="1" dirty="0" smtClean="0"/>
              <a:t>w Nakle na </a:t>
            </a:r>
            <a:r>
              <a:rPr lang="pl-PL" altLang="pl-PL" sz="2800" b="1" dirty="0"/>
              <a:t>rzecz dzieci z autyzmem i ich rodziców</a:t>
            </a:r>
            <a:r>
              <a:rPr lang="pl-PL" altLang="pl-PL" sz="2800" dirty="0"/>
              <a:t> 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l-PL" altLang="pl-PL" b="1" dirty="0"/>
              <a:t>Rozpowszechnianie wiedzy na temat autyzmu i metod pracy z dziećmi autystycznymi</a:t>
            </a:r>
            <a:r>
              <a:rPr lang="pl-PL" altLang="pl-PL" dirty="0"/>
              <a:t> </a:t>
            </a:r>
          </a:p>
          <a:p>
            <a:pPr>
              <a:lnSpc>
                <a:spcPct val="90000"/>
              </a:lnSpc>
            </a:pPr>
            <a:r>
              <a:rPr lang="pl-PL" altLang="pl-PL" b="1" dirty="0"/>
              <a:t>Wczesna diagnoza autyzmu</a:t>
            </a:r>
            <a:r>
              <a:rPr lang="pl-PL" altLang="pl-PL" dirty="0"/>
              <a:t> </a:t>
            </a:r>
          </a:p>
          <a:p>
            <a:pPr>
              <a:lnSpc>
                <a:spcPct val="90000"/>
              </a:lnSpc>
            </a:pPr>
            <a:r>
              <a:rPr lang="pl-PL" altLang="pl-PL" b="1" dirty="0"/>
              <a:t>Terapia indywidualna </a:t>
            </a:r>
            <a:r>
              <a:rPr lang="pl-PL" altLang="pl-PL" b="1" dirty="0" smtClean="0"/>
              <a:t>i grupowa dla </a:t>
            </a:r>
            <a:r>
              <a:rPr lang="pl-PL" altLang="pl-PL" b="1" dirty="0"/>
              <a:t>dzieci</a:t>
            </a:r>
            <a:r>
              <a:rPr lang="pl-PL" altLang="pl-PL" dirty="0"/>
              <a:t> </a:t>
            </a:r>
          </a:p>
          <a:p>
            <a:pPr>
              <a:lnSpc>
                <a:spcPct val="90000"/>
              </a:lnSpc>
            </a:pPr>
            <a:r>
              <a:rPr lang="pl-PL" altLang="pl-PL" b="1" dirty="0"/>
              <a:t>Współpraca z </a:t>
            </a:r>
            <a:r>
              <a:rPr lang="pl-PL" altLang="pl-PL" b="1" dirty="0" smtClean="0"/>
              <a:t>różnymi podmiotami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b="1" dirty="0"/>
              <a:t>Wsparcie emocjonalne i informacyjne dla rodzin dzieci z </a:t>
            </a:r>
            <a:r>
              <a:rPr lang="pl-PL" altLang="pl-PL" b="1" dirty="0" smtClean="0"/>
              <a:t>autyzmem, działania na rzecz integracji </a:t>
            </a:r>
            <a:r>
              <a:rPr lang="pl-PL" altLang="pl-PL" dirty="0" smtClean="0"/>
              <a:t> 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Wyspa Wsparcia dla rodziców - Poradnik </a:t>
            </a:r>
            <a:r>
              <a:rPr lang="pl-PL" altLang="pl-PL" b="1" dirty="0"/>
              <a:t>dla Rodzica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Imprezy </a:t>
            </a:r>
            <a:r>
              <a:rPr lang="pl-PL" altLang="pl-PL" b="1" dirty="0"/>
              <a:t>okolicznościowe dla całych </a:t>
            </a:r>
            <a:r>
              <a:rPr lang="pl-PL" altLang="pl-PL" b="1" dirty="0" smtClean="0"/>
              <a:t>rodzin, turnusy </a:t>
            </a:r>
            <a:r>
              <a:rPr lang="pl-PL" altLang="pl-PL" b="1" dirty="0" err="1" smtClean="0"/>
              <a:t>rehabilitacyjno</a:t>
            </a:r>
            <a:r>
              <a:rPr lang="pl-PL" altLang="pl-PL" b="1" dirty="0" smtClean="0"/>
              <a:t> – integracyjne</a:t>
            </a:r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Współpraca z wolontariuszami</a:t>
            </a:r>
            <a:r>
              <a:rPr lang="pl-PL" altLang="pl-PL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Wsparcie szkół </a:t>
            </a:r>
            <a:endParaRPr lang="pl-PL" altLang="pl-PL" b="1" dirty="0"/>
          </a:p>
          <a:p>
            <a:pPr>
              <a:lnSpc>
                <a:spcPct val="90000"/>
              </a:lnSpc>
            </a:pPr>
            <a:endParaRPr lang="pl-PL" alt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3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STELLA KELM MAMA MIKOŁAJA 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9512" y="404664"/>
            <a:ext cx="4559493" cy="57935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.....DO AUTYSTY.....</a:t>
            </a:r>
            <a:endParaRPr lang="pl-PL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 </a:t>
            </a:r>
            <a:endParaRPr lang="pl-PL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„NIKT BARDZIEJ NIŻ TY NIE </a:t>
            </a:r>
            <a:r>
              <a:rPr lang="pl-PL" b="1" dirty="0" smtClean="0"/>
              <a:t>POTRZEBUJE</a:t>
            </a:r>
            <a:endParaRPr lang="pl-PL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 MIŁOŚCI I OPIEKI</a:t>
            </a:r>
            <a:r>
              <a:rPr lang="pl-PL" b="1" dirty="0" smtClean="0"/>
              <a:t>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NIKT </a:t>
            </a:r>
            <a:r>
              <a:rPr lang="pl-PL" b="1" dirty="0"/>
              <a:t>BARDZIEJ NIŻ </a:t>
            </a:r>
            <a:r>
              <a:rPr lang="pl-PL" b="1" dirty="0" smtClean="0"/>
              <a:t>TY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NIE</a:t>
            </a:r>
            <a:r>
              <a:rPr lang="pl-PL" dirty="0"/>
              <a:t> </a:t>
            </a:r>
            <a:r>
              <a:rPr lang="pl-PL" b="1" dirty="0" smtClean="0"/>
              <a:t>ZNA ŻYCIA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 </a:t>
            </a:r>
            <a:r>
              <a:rPr lang="pl-PL" b="1" dirty="0"/>
              <a:t>I NIE </a:t>
            </a:r>
            <a:r>
              <a:rPr lang="pl-PL" b="1" dirty="0" smtClean="0"/>
              <a:t>ZNA </a:t>
            </a:r>
            <a:r>
              <a:rPr lang="pl-PL" b="1" dirty="0"/>
              <a:t>LUDZI, </a:t>
            </a:r>
            <a:endParaRPr lang="pl-PL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JESTEŚ </a:t>
            </a:r>
            <a:r>
              <a:rPr lang="pl-PL" b="1" dirty="0"/>
              <a:t>KRUCHY </a:t>
            </a:r>
            <a:endParaRPr lang="pl-PL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JAK ŁZA </a:t>
            </a:r>
            <a:endParaRPr lang="pl-PL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 smtClean="0"/>
              <a:t>I </a:t>
            </a:r>
            <a:r>
              <a:rPr lang="pl-PL" b="1" dirty="0"/>
              <a:t>SAMOTNIEJSZY OD WSZYSTKICH </a:t>
            </a:r>
            <a:endParaRPr lang="pl-PL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l-PL" b="1" dirty="0"/>
              <a:t>SAMOTNYCH LUDZI W SWOIM ŚWIECIE”</a:t>
            </a:r>
            <a:endParaRPr lang="pl-PL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Krystyna Kowalska\Desktop\autyzm\skany\Scan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0731" y="2499242"/>
            <a:ext cx="3419856" cy="47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25202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altLang="pl-PL" sz="3200" b="1" dirty="0"/>
              <a:t>Rozpowszechnianie wiedzy na temat autyzmu i metod pracy z dziećmi autystycznymi</a:t>
            </a:r>
            <a:r>
              <a:rPr lang="pl-PL" altLang="pl-PL" sz="3200" dirty="0"/>
              <a:t> 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011872" cy="4209648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Organizacja konferencji dla nauczycieli, pracowników służby zdrowia i pomocy społecznej, udział w charakterze prelegentów w konferencjach organizowanych przez inne podmioty</a:t>
            </a:r>
          </a:p>
          <a:p>
            <a:r>
              <a:rPr lang="pl-PL" dirty="0" smtClean="0"/>
              <a:t>Szkolenia dla </a:t>
            </a:r>
            <a:r>
              <a:rPr lang="pl-PL" dirty="0" smtClean="0"/>
              <a:t>nauczycieli i rodziców</a:t>
            </a:r>
            <a:endParaRPr lang="pl-PL" dirty="0" smtClean="0"/>
          </a:p>
          <a:p>
            <a:r>
              <a:rPr lang="pl-PL" dirty="0" smtClean="0"/>
              <a:t>Szkolenia dla wolontariuszy</a:t>
            </a:r>
          </a:p>
          <a:p>
            <a:r>
              <a:rPr lang="pl-PL" dirty="0" smtClean="0"/>
              <a:t>Opracowanie ulotek i ich upowszechnianie</a:t>
            </a:r>
          </a:p>
          <a:p>
            <a:r>
              <a:rPr lang="pl-PL" dirty="0" smtClean="0"/>
              <a:t>Informacje na stronie internetowej Poradni</a:t>
            </a:r>
          </a:p>
          <a:p>
            <a:r>
              <a:rPr lang="pl-PL" dirty="0" smtClean="0"/>
              <a:t>Artykuły w prasie lokalnej i audycje w </a:t>
            </a:r>
            <a:r>
              <a:rPr lang="pl-PL" dirty="0"/>
              <a:t>R</a:t>
            </a:r>
            <a:r>
              <a:rPr lang="pl-PL" dirty="0" smtClean="0"/>
              <a:t>adio Nakło</a:t>
            </a:r>
          </a:p>
          <a:p>
            <a:endParaRPr lang="pl-PL" dirty="0"/>
          </a:p>
        </p:txBody>
      </p:sp>
      <p:pic>
        <p:nvPicPr>
          <p:cNvPr id="1026" name="Picture 2" descr="C:\Users\Krystyna Kowalska\Desktop\autyzm\skany\Scan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022047" y="1600200"/>
            <a:ext cx="32909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Wczesna diagnoza autyzmu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smtClean="0"/>
              <a:t>Diagnoza</a:t>
            </a:r>
            <a:r>
              <a:rPr lang="pl-PL" dirty="0" smtClean="0"/>
              <a:t> psychologa, pedagoga, logopedy (często pierwsze spotkanie wspólne – obserwacja dziecka, rozmowa z rodzicem, próby rozwojowe)</a:t>
            </a:r>
          </a:p>
          <a:p>
            <a:r>
              <a:rPr lang="pl-PL" dirty="0" smtClean="0"/>
              <a:t>Konsultacje specjalistyczne (psychiatra, neurolog, laryngolog)</a:t>
            </a:r>
          </a:p>
          <a:p>
            <a:r>
              <a:rPr lang="pl-PL" b="1" dirty="0" smtClean="0"/>
              <a:t>Obserwacja</a:t>
            </a:r>
            <a:r>
              <a:rPr lang="pl-PL" dirty="0" smtClean="0"/>
              <a:t> dzieci w przedszkolu lub szkole, </a:t>
            </a:r>
            <a:r>
              <a:rPr lang="pl-PL" b="1" dirty="0" smtClean="0"/>
              <a:t>konsultacje </a:t>
            </a:r>
            <a:r>
              <a:rPr lang="pl-PL" dirty="0" smtClean="0"/>
              <a:t>z nauczycielami, </a:t>
            </a:r>
            <a:r>
              <a:rPr lang="pl-PL" b="1" dirty="0" smtClean="0"/>
              <a:t>doradztwo</a:t>
            </a:r>
            <a:r>
              <a:rPr lang="pl-PL" dirty="0" smtClean="0"/>
              <a:t> w zakresie rozwiazywania konkretnych problemów edukacyjnych lub wychowawczych</a:t>
            </a:r>
            <a:endParaRPr lang="pl-PL" dirty="0"/>
          </a:p>
        </p:txBody>
      </p:sp>
      <p:pic>
        <p:nvPicPr>
          <p:cNvPr id="4098" name="Picture 2" descr="C:\Users\Krystyna Kowalska\Desktop\autyzm\skany\Scan00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0560" y="1600200"/>
            <a:ext cx="32909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TERAPIA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pl-PL" altLang="pl-PL" b="1" dirty="0"/>
              <a:t>Terapia indywidualna dla dzieci</a:t>
            </a:r>
            <a:r>
              <a:rPr lang="pl-PL" altLang="pl-PL" dirty="0"/>
              <a:t> </a:t>
            </a:r>
            <a:r>
              <a:rPr lang="pl-PL" altLang="pl-PL" dirty="0" smtClean="0"/>
              <a:t>głównie metodą behawioralną z udziałem  rodzica, czasem też nauczyciela</a:t>
            </a:r>
          </a:p>
          <a:p>
            <a:pPr>
              <a:lnSpc>
                <a:spcPct val="90000"/>
              </a:lnSpc>
            </a:pP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b="1" dirty="0"/>
              <a:t>Terapia grupowa dla dzieci</a:t>
            </a:r>
            <a:r>
              <a:rPr lang="pl-PL" altLang="pl-PL" dirty="0"/>
              <a:t> </a:t>
            </a:r>
            <a:r>
              <a:rPr lang="pl-PL" altLang="pl-PL" dirty="0" smtClean="0"/>
              <a:t>głównie metodą Ruchu Rozwijającego W. </a:t>
            </a:r>
            <a:r>
              <a:rPr lang="pl-PL" altLang="pl-PL" dirty="0" err="1" smtClean="0"/>
              <a:t>Sherborne</a:t>
            </a:r>
            <a:r>
              <a:rPr lang="pl-PL" altLang="pl-PL" dirty="0" smtClean="0"/>
              <a:t>, z elementami Programów Aktywności Ch. </a:t>
            </a:r>
            <a:r>
              <a:rPr lang="pl-PL" altLang="pl-PL" dirty="0" err="1" smtClean="0"/>
              <a:t>Knillów</a:t>
            </a:r>
            <a:r>
              <a:rPr lang="pl-PL" altLang="pl-PL" dirty="0" smtClean="0"/>
              <a:t>, zajęć plastycznych, muzycznych i relaksacyjnych z udziałem wolontariuszy</a:t>
            </a:r>
          </a:p>
          <a:p>
            <a:pPr>
              <a:lnSpc>
                <a:spcPct val="90000"/>
              </a:lnSpc>
            </a:pPr>
            <a:r>
              <a:rPr lang="pl-PL" altLang="pl-PL" b="1" dirty="0" smtClean="0"/>
              <a:t>Trening kompetencji społecznych </a:t>
            </a:r>
            <a:r>
              <a:rPr lang="pl-PL" altLang="pl-PL" dirty="0" smtClean="0"/>
              <a:t>dla dzieci starszych z zespołem </a:t>
            </a:r>
            <a:r>
              <a:rPr lang="pl-PL" altLang="pl-PL" dirty="0" err="1" smtClean="0"/>
              <a:t>Aspergera</a:t>
            </a:r>
            <a:endParaRPr lang="pl-PL" altLang="pl-PL" dirty="0"/>
          </a:p>
          <a:p>
            <a:endParaRPr lang="pl-PL" dirty="0"/>
          </a:p>
        </p:txBody>
      </p:sp>
      <p:pic>
        <p:nvPicPr>
          <p:cNvPr id="1026" name="Picture 2" descr="C:\Users\Krystyna Kowalska\Desktop\autyzm wolontariusze\Fotki wolontariusze\DSC00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91264" cy="1584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/>
              <a:t>Poradnia w Nakle n. Not. uzyskała uprawnienia do wykonywania zadań dot. wydawania orzeczeń z uwagi na autyzm w roku 2006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713077"/>
              </p:ext>
            </p:extLst>
          </p:nvPr>
        </p:nvGraphicFramePr>
        <p:xfrm>
          <a:off x="395536" y="1484784"/>
          <a:ext cx="8290495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32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Współpraca 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altLang="pl-PL" dirty="0" smtClean="0"/>
              <a:t>Orzeczenia </a:t>
            </a:r>
            <a:r>
              <a:rPr lang="pl-PL" altLang="pl-PL" dirty="0"/>
              <a:t>o </a:t>
            </a:r>
            <a:r>
              <a:rPr lang="pl-PL" altLang="pl-PL" dirty="0" smtClean="0"/>
              <a:t>niepełnosprawności,</a:t>
            </a:r>
          </a:p>
          <a:p>
            <a:r>
              <a:rPr lang="pl-PL" altLang="pl-PL" dirty="0" smtClean="0"/>
              <a:t>Dofinansowania – dla dzieci, ale też pozyskanie środków na organizację wyjazdów, nagrody w konkursach</a:t>
            </a:r>
          </a:p>
          <a:p>
            <a:r>
              <a:rPr lang="pl-PL" altLang="pl-PL" dirty="0" smtClean="0"/>
              <a:t>SUO</a:t>
            </a:r>
          </a:p>
          <a:p>
            <a:r>
              <a:rPr lang="pl-PL" altLang="pl-PL" dirty="0" smtClean="0"/>
              <a:t>Psychoedukacja i wymiana doświadczeń (spotkania z przedstawicielami PCPR)</a:t>
            </a:r>
          </a:p>
          <a:p>
            <a:r>
              <a:rPr lang="pl-PL" altLang="pl-PL" dirty="0" smtClean="0"/>
              <a:t>Wspólne przedsięwzięcia (Wieczór autorski  p. Stelli </a:t>
            </a:r>
            <a:r>
              <a:rPr lang="pl-PL" altLang="pl-PL" dirty="0" err="1" smtClean="0"/>
              <a:t>Kelm</a:t>
            </a:r>
            <a:r>
              <a:rPr lang="pl-PL" altLang="pl-PL" dirty="0" smtClean="0"/>
              <a:t>)</a:t>
            </a:r>
          </a:p>
          <a:p>
            <a:r>
              <a:rPr lang="pl-PL" altLang="pl-PL" dirty="0" smtClean="0"/>
              <a:t>Wspólne szkolenia, wsparcie rodziców</a:t>
            </a:r>
            <a:r>
              <a:rPr lang="pl-PL" altLang="pl-PL" dirty="0"/>
              <a:t/>
            </a:r>
            <a:br>
              <a:rPr lang="pl-PL" altLang="pl-PL" dirty="0"/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altLang="pl-PL" b="1" dirty="0" smtClean="0"/>
              <a:t>Z Powiatowym </a:t>
            </a:r>
            <a:r>
              <a:rPr lang="pl-PL" altLang="pl-PL" b="1" dirty="0"/>
              <a:t>Centrum Pomocy </a:t>
            </a:r>
            <a:r>
              <a:rPr lang="pl-PL" altLang="pl-PL" b="1" dirty="0" smtClean="0"/>
              <a:t>Rodzinie,</a:t>
            </a:r>
          </a:p>
          <a:p>
            <a:r>
              <a:rPr lang="pl-PL" altLang="pl-PL" b="1" dirty="0" smtClean="0"/>
              <a:t>Gminnymi </a:t>
            </a:r>
            <a:r>
              <a:rPr lang="pl-PL" altLang="pl-PL" b="1" dirty="0"/>
              <a:t>Ośrodkami Pomocy </a:t>
            </a:r>
            <a:r>
              <a:rPr lang="pl-PL" altLang="pl-PL" b="1" dirty="0" smtClean="0"/>
              <a:t>Społecznej</a:t>
            </a:r>
          </a:p>
          <a:p>
            <a:r>
              <a:rPr lang="pl-PL" altLang="pl-PL" b="1" dirty="0" smtClean="0"/>
              <a:t>Poradniami Dziecięcymi</a:t>
            </a:r>
          </a:p>
          <a:p>
            <a:r>
              <a:rPr lang="pl-PL" b="1" dirty="0" smtClean="0"/>
              <a:t>Gminnymi Komisjami Rozwiązywania Problemów Alkoholowych</a:t>
            </a:r>
          </a:p>
          <a:p>
            <a:r>
              <a:rPr lang="pl-PL" b="1" dirty="0" smtClean="0"/>
              <a:t>Bibliotekami Pedagogicznymi</a:t>
            </a:r>
          </a:p>
          <a:p>
            <a:r>
              <a:rPr lang="pl-PL" b="1" dirty="0" smtClean="0"/>
              <a:t>WTZ i ŚDS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53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WSPÓŁPRACA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 tym roku nawiązaliśmy współpracę również z </a:t>
            </a:r>
            <a:r>
              <a:rPr lang="pl-PL" b="1" dirty="0" smtClean="0"/>
              <a:t>Stowarzyszeniem na Rzecz Integracji społecznej Twój Przyjaciel z Nakła</a:t>
            </a:r>
          </a:p>
          <a:p>
            <a:r>
              <a:rPr lang="pl-PL" dirty="0" smtClean="0"/>
              <a:t>Rodzice zrzeszeni w Stowarzyszeniu wzięli udział w zorganizowanym przez Poradnię </a:t>
            </a:r>
            <a:r>
              <a:rPr lang="pl-PL" b="1" dirty="0" smtClean="0"/>
              <a:t>Dniu Kobiet „Być Kobietą, być Kobietą…”</a:t>
            </a:r>
          </a:p>
          <a:p>
            <a:r>
              <a:rPr lang="pl-PL" dirty="0" smtClean="0"/>
              <a:t>Dzięki wspólnym działaniom oraz projektowi, który realizowało Stowarzyszenie objęliśmy </a:t>
            </a:r>
            <a:r>
              <a:rPr lang="pl-PL" b="1" dirty="0" smtClean="0"/>
              <a:t>darmowym szkoleniem przeprowadzonym przez p. dr Izabelę Fornalik dużą grupę rodziców dzieci niepełnosprawnych na temat „Seksualność osób niepełnosprawnych” </a:t>
            </a:r>
            <a:r>
              <a:rPr lang="pl-PL" dirty="0" smtClean="0"/>
              <a:t>(przeszkoliliśmy również pracowników Poradni, szkół, WTZ, ŚDS). W dniu szkolenia przekazaliśmy mamom życzenia z okazji Dnia Matki.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04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Działania na rzecz </a:t>
            </a:r>
            <a:r>
              <a:rPr lang="pl-PL" dirty="0" smtClean="0"/>
              <a:t>rodziców - współpraca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W dniu 09.03.2015 r w Kawiarni Ekspresja w Nakle  odbyło się uroczyste spotkanie mam dzieci z autyzmem i z innymi niepełnosprawnościami </a:t>
            </a:r>
            <a:endParaRPr lang="pl-PL" dirty="0"/>
          </a:p>
          <a:p>
            <a:r>
              <a:rPr lang="pl-PL" b="1" dirty="0"/>
              <a:t>– „Być kobietą, być kobietą…. -  Dzień kobiet z Poradnią</a:t>
            </a:r>
            <a:r>
              <a:rPr lang="pl-PL" b="1" dirty="0" smtClean="0"/>
              <a:t>”,</a:t>
            </a:r>
          </a:p>
          <a:p>
            <a:pPr marL="0" indent="0">
              <a:buNone/>
            </a:pPr>
            <a:r>
              <a:rPr lang="pl-PL" b="1" dirty="0" smtClean="0"/>
              <a:t> </a:t>
            </a:r>
            <a:endParaRPr lang="pl-PL" dirty="0"/>
          </a:p>
          <a:p>
            <a:r>
              <a:rPr lang="pl-PL" b="1" dirty="0" smtClean="0"/>
              <a:t>Dzięki </a:t>
            </a:r>
            <a:r>
              <a:rPr lang="pl-PL" b="1" dirty="0"/>
              <a:t>wsparciu finansowym udzielonym przez Gminne Komisje Profilaktyki i Rozwiązywania Problemów Alkoholowych w Nakle, w Szubinie i w Kcyni – mamy mogły spędzić ten czas przy kawie i słodkościach, mogliśmy też przygotować dla uczestników spotkania  ulotki z poradami oraz życzenia</a:t>
            </a:r>
            <a:r>
              <a:rPr lang="pl-PL" b="1" dirty="0" smtClean="0"/>
              <a:t>.</a:t>
            </a:r>
            <a:endParaRPr lang="pl-PL" dirty="0"/>
          </a:p>
          <a:p>
            <a:pPr lvl="0"/>
            <a:r>
              <a:rPr lang="pl-PL" b="1" dirty="0" smtClean="0"/>
              <a:t>Oprawę Muzyczną zapewnił Zespół </a:t>
            </a:r>
            <a:r>
              <a:rPr lang="pl-PL" b="1" dirty="0" err="1" smtClean="0"/>
              <a:t>wokalno</a:t>
            </a:r>
            <a:r>
              <a:rPr lang="pl-PL" b="1" dirty="0" smtClean="0"/>
              <a:t> </a:t>
            </a:r>
            <a:r>
              <a:rPr lang="pl-PL" b="1" dirty="0"/>
              <a:t>– </a:t>
            </a:r>
            <a:r>
              <a:rPr lang="pl-PL" b="1" dirty="0" smtClean="0"/>
              <a:t>instrumentalny </a:t>
            </a:r>
            <a:r>
              <a:rPr lang="pl-PL" b="1" dirty="0" err="1"/>
              <a:t>Ingenium</a:t>
            </a:r>
            <a:r>
              <a:rPr lang="pl-PL" b="1" dirty="0"/>
              <a:t>  </a:t>
            </a:r>
            <a:r>
              <a:rPr lang="pl-PL" b="1" dirty="0" smtClean="0"/>
              <a:t> </a:t>
            </a:r>
            <a:r>
              <a:rPr lang="pl-PL" b="1" dirty="0"/>
              <a:t>z Gimnazjum nr 1 w Szubinie </a:t>
            </a:r>
            <a:endParaRPr lang="pl-PL" dirty="0"/>
          </a:p>
          <a:p>
            <a:pPr lvl="0"/>
            <a:r>
              <a:rPr lang="pl-PL" b="1" dirty="0"/>
              <a:t>p. mgr inż. </a:t>
            </a:r>
            <a:r>
              <a:rPr lang="pl-PL" b="1" dirty="0" smtClean="0"/>
              <a:t>Izabela Piechowska z </a:t>
            </a:r>
            <a:r>
              <a:rPr lang="pl-PL" b="1" dirty="0"/>
              <a:t>Fundacji Zdrowa Rodzina z Bydgoszczy </a:t>
            </a:r>
            <a:r>
              <a:rPr lang="pl-PL" b="1" dirty="0" smtClean="0"/>
              <a:t>wygłosiła bezpłatnie </a:t>
            </a:r>
            <a:r>
              <a:rPr lang="pl-PL" b="1" dirty="0"/>
              <a:t>wykład na temat zdrowego odżywiania</a:t>
            </a:r>
            <a:endParaRPr lang="pl-PL" dirty="0"/>
          </a:p>
          <a:p>
            <a:pPr marL="0" lvl="0" indent="0">
              <a:buNone/>
            </a:pPr>
            <a:endParaRPr lang="pl-PL" dirty="0"/>
          </a:p>
          <a:p>
            <a:r>
              <a:rPr lang="pl-PL" dirty="0"/>
              <a:t>Druga część naszej uroczystości odbyła  się w późniejszym terminie </a:t>
            </a:r>
            <a:r>
              <a:rPr lang="pl-PL" b="1" dirty="0"/>
              <a:t>– 16.04.2015 w godzinach 8.30 – 11.30-  w Studiu Stylizacji i Urody pani Jolanty </a:t>
            </a:r>
            <a:r>
              <a:rPr lang="pl-PL" b="1" dirty="0" err="1"/>
              <a:t>Madaj</a:t>
            </a:r>
            <a:r>
              <a:rPr lang="pl-PL" b="1" dirty="0"/>
              <a:t> z Nakła - </a:t>
            </a:r>
            <a:r>
              <a:rPr lang="pl-PL" dirty="0"/>
              <a:t>każda z pań  skorzystała z zabiegów kosmetycznych, masaży, rolowania, zabiegów </a:t>
            </a:r>
            <a:r>
              <a:rPr lang="pl-PL" dirty="0" smtClean="0"/>
              <a:t>fryzjerskich.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72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/>
              <a:t>WSPÓŁPRACA Z BYDGOSKIM STOWARZYSZENIEM POMOCY OSOBOM Z AUTYZMEM I ICH RODZINOM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Szkolenia</a:t>
            </a:r>
          </a:p>
          <a:p>
            <a:r>
              <a:rPr lang="pl-PL" dirty="0" smtClean="0"/>
              <a:t>Udział aktywny w konferencjach</a:t>
            </a:r>
          </a:p>
          <a:p>
            <a:r>
              <a:rPr lang="pl-PL" dirty="0" smtClean="0"/>
              <a:t>Dodatkowa terapia dla dzieci</a:t>
            </a:r>
          </a:p>
          <a:p>
            <a:r>
              <a:rPr lang="pl-PL" dirty="0" smtClean="0"/>
              <a:t>Konsultacje neurologiczne</a:t>
            </a:r>
          </a:p>
          <a:p>
            <a:r>
              <a:rPr lang="pl-PL" dirty="0" smtClean="0"/>
              <a:t>Wspólne przedsięwzięcia – wyjazdy integracyjne, Program Wyspa Wsparcia</a:t>
            </a:r>
            <a:endParaRPr lang="pl-PL" dirty="0"/>
          </a:p>
        </p:txBody>
      </p:sp>
      <p:pic>
        <p:nvPicPr>
          <p:cNvPr id="6146" name="Picture 2" descr="C:\Users\Krystyna Kowalska\Desktop\autyzm wolontariusze\Fotki wolontariusze\IMG_07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2400141"/>
            <a:ext cx="390144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Wyspa Wsparcia dla rodziców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Realizowana w okresie 3 lat</a:t>
            </a:r>
          </a:p>
          <a:p>
            <a:r>
              <a:rPr lang="pl-PL" dirty="0" smtClean="0"/>
              <a:t>Grupa wsparcia dla rodziców</a:t>
            </a:r>
          </a:p>
          <a:p>
            <a:r>
              <a:rPr lang="pl-PL" dirty="0" smtClean="0"/>
              <a:t>Wymiana doświadczeń i integracja</a:t>
            </a:r>
          </a:p>
          <a:p>
            <a:r>
              <a:rPr lang="pl-PL" dirty="0" smtClean="0"/>
              <a:t>Psychoedukacja oraz działania </a:t>
            </a:r>
            <a:r>
              <a:rPr lang="pl-PL" dirty="0" err="1" smtClean="0"/>
              <a:t>profilaktyczno</a:t>
            </a:r>
            <a:r>
              <a:rPr lang="pl-PL" dirty="0" smtClean="0"/>
              <a:t> – terapeutyczne</a:t>
            </a:r>
          </a:p>
          <a:p>
            <a:r>
              <a:rPr lang="pl-PL" dirty="0" smtClean="0"/>
              <a:t>Uaktywnienie rodziców</a:t>
            </a:r>
          </a:p>
          <a:p>
            <a:r>
              <a:rPr lang="pl-PL" dirty="0" smtClean="0"/>
              <a:t>Wsparcie emocjonalne i informacyjne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37" y="1601369"/>
            <a:ext cx="3292125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Wyspa Wsparcia dla rodziców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Redukowanie </a:t>
            </a:r>
            <a:r>
              <a:rPr lang="pl-PL" dirty="0"/>
              <a:t>zachowań </a:t>
            </a:r>
            <a:r>
              <a:rPr lang="pl-PL" dirty="0" smtClean="0"/>
              <a:t>niepożądanych</a:t>
            </a:r>
          </a:p>
          <a:p>
            <a:r>
              <a:rPr lang="pl-PL" dirty="0"/>
              <a:t>sposoby postępowania w sytuacjach </a:t>
            </a:r>
            <a:r>
              <a:rPr lang="pl-PL" dirty="0" smtClean="0"/>
              <a:t>krytycznych</a:t>
            </a:r>
          </a:p>
          <a:p>
            <a:pPr lvl="0"/>
            <a:r>
              <a:rPr lang="pl-PL" dirty="0"/>
              <a:t>trening umiejętności i kompetencji społecznych</a:t>
            </a:r>
          </a:p>
          <a:p>
            <a:endParaRPr lang="pl-PL" dirty="0"/>
          </a:p>
        </p:txBody>
      </p:sp>
      <p:pic>
        <p:nvPicPr>
          <p:cNvPr id="2050" name="Picture 2" descr="C:\Users\Krystyna Kowalska\Desktop\autyzm\skany\Scan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022047" y="1600200"/>
            <a:ext cx="32909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Wyspa Wsparcia dla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5069160"/>
          </a:xfrm>
        </p:spPr>
        <p:txBody>
          <a:bodyPr>
            <a:normAutofit fontScale="32500" lnSpcReduction="20000"/>
          </a:bodyPr>
          <a:lstStyle/>
          <a:p>
            <a:r>
              <a:rPr lang="pl-PL" sz="5500" dirty="0"/>
              <a:t>P</a:t>
            </a:r>
            <a:r>
              <a:rPr lang="pl-PL" sz="5500" dirty="0" smtClean="0"/>
              <a:t>rzyszłość </a:t>
            </a:r>
            <a:r>
              <a:rPr lang="pl-PL" sz="5500" dirty="0"/>
              <a:t>dziecka, szukanie źródeł pomocy i wsparcia </a:t>
            </a:r>
            <a:r>
              <a:rPr lang="pl-PL" sz="5500" dirty="0" smtClean="0"/>
              <a:t>zewnętrznego</a:t>
            </a:r>
          </a:p>
          <a:p>
            <a:pPr lvl="0"/>
            <a:endParaRPr lang="pl-PL" sz="5500" dirty="0" smtClean="0"/>
          </a:p>
          <a:p>
            <a:r>
              <a:rPr lang="pl-PL" sz="5500" dirty="0"/>
              <a:t>Wzajemne wsparcie rodziców. partnerstwo w małżeństwie</a:t>
            </a:r>
          </a:p>
          <a:p>
            <a:pPr lvl="0"/>
            <a:endParaRPr lang="pl-PL" sz="5500" dirty="0"/>
          </a:p>
          <a:p>
            <a:r>
              <a:rPr lang="pl-PL" sz="5500" dirty="0"/>
              <a:t>Akceptacja niepełnosprawności dziecka, relacja matki </a:t>
            </a:r>
            <a:r>
              <a:rPr lang="pl-PL" sz="5500" dirty="0" smtClean="0"/>
              <a:t>z dzieckiem </a:t>
            </a:r>
            <a:r>
              <a:rPr lang="pl-PL" sz="5500" dirty="0"/>
              <a:t>z </a:t>
            </a:r>
            <a:r>
              <a:rPr lang="pl-PL" sz="5500" dirty="0" smtClean="0"/>
              <a:t>autyzmem</a:t>
            </a:r>
          </a:p>
          <a:p>
            <a:pPr marL="0" indent="0">
              <a:buNone/>
            </a:pPr>
            <a:endParaRPr lang="pl-PL" sz="5500" dirty="0"/>
          </a:p>
          <a:p>
            <a:r>
              <a:rPr lang="pl-PL" sz="5500" dirty="0"/>
              <a:t>F</a:t>
            </a:r>
            <a:r>
              <a:rPr lang="pl-PL" sz="5500" dirty="0" smtClean="0"/>
              <a:t>unkcjonowanie </a:t>
            </a:r>
            <a:r>
              <a:rPr lang="pl-PL" sz="5500" dirty="0"/>
              <a:t>rodziny, dziecko zdrowe w </a:t>
            </a:r>
            <a:r>
              <a:rPr lang="pl-PL" sz="5500" dirty="0" smtClean="0"/>
              <a:t>rodzinie</a:t>
            </a:r>
          </a:p>
          <a:p>
            <a:pPr marL="0" indent="0">
              <a:buNone/>
            </a:pPr>
            <a:endParaRPr lang="pl-PL" sz="5500" dirty="0"/>
          </a:p>
          <a:p>
            <a:r>
              <a:rPr lang="pl-PL" sz="5500" dirty="0" smtClean="0"/>
              <a:t>Postawy </a:t>
            </a:r>
            <a:r>
              <a:rPr lang="pl-PL" sz="5500" dirty="0"/>
              <a:t>rodzicielskie, </a:t>
            </a:r>
            <a:r>
              <a:rPr lang="pl-PL" sz="5500" dirty="0" smtClean="0"/>
              <a:t>potrzeby dzieci, systemy nagradzania</a:t>
            </a:r>
            <a:endParaRPr lang="pl-PL" sz="5500" dirty="0"/>
          </a:p>
          <a:p>
            <a:pPr marL="0" indent="0">
              <a:buNone/>
            </a:pPr>
            <a:r>
              <a:rPr lang="pl-PL" sz="5500" dirty="0" smtClean="0"/>
              <a:t> </a:t>
            </a:r>
            <a:endParaRPr lang="pl-PL" sz="5500" dirty="0"/>
          </a:p>
          <a:p>
            <a:endParaRPr lang="pl-PL" dirty="0"/>
          </a:p>
        </p:txBody>
      </p:sp>
      <p:pic>
        <p:nvPicPr>
          <p:cNvPr id="3074" name="Picture 2" descr="C:\Users\Krystyna Kowalska\Desktop\autyzm\skany\Scan0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0" y="1600200"/>
            <a:ext cx="32909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Wyspa Wsparcia dla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/>
              <a:t>STRES –techniki relaksacyjne, masaż terapeutyczny.</a:t>
            </a:r>
            <a:r>
              <a:rPr lang="pl-PL" b="1" dirty="0"/>
              <a:t> </a:t>
            </a:r>
            <a:r>
              <a:rPr lang="pl-PL" dirty="0"/>
              <a:t>Radzenie sobie z przeciążeniem emocjonalnym. Profilaktyka depresji i wypalenia rodzicielskiego</a:t>
            </a:r>
          </a:p>
          <a:p>
            <a:pPr lvl="0"/>
            <a:r>
              <a:rPr lang="pl-PL" dirty="0"/>
              <a:t>T</a:t>
            </a:r>
            <a:r>
              <a:rPr lang="pl-PL" dirty="0" smtClean="0"/>
              <a:t>rening </a:t>
            </a:r>
            <a:r>
              <a:rPr lang="pl-PL" dirty="0"/>
              <a:t>jogi, umiejętność relaksowania się wyciszania</a:t>
            </a:r>
          </a:p>
          <a:p>
            <a:pPr lvl="0"/>
            <a:r>
              <a:rPr lang="pl-PL" dirty="0"/>
              <a:t>T</a:t>
            </a:r>
            <a:r>
              <a:rPr lang="pl-PL" dirty="0" smtClean="0"/>
              <a:t>rening 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endParaRPr lang="pl-PL" dirty="0"/>
          </a:p>
          <a:p>
            <a:pPr lvl="0"/>
            <a:endParaRPr lang="pl-PL" dirty="0"/>
          </a:p>
          <a:p>
            <a:r>
              <a:rPr lang="pl-PL" dirty="0"/>
              <a:t>G</a:t>
            </a:r>
            <a:r>
              <a:rPr lang="pl-PL" dirty="0" smtClean="0"/>
              <a:t>ospodarowanie </a:t>
            </a:r>
            <a:r>
              <a:rPr lang="pl-PL" dirty="0"/>
              <a:t>czasem</a:t>
            </a:r>
          </a:p>
          <a:p>
            <a:pPr lvl="0"/>
            <a:endParaRPr lang="pl-PL" dirty="0"/>
          </a:p>
          <a:p>
            <a:endParaRPr lang="pl-PL" dirty="0"/>
          </a:p>
        </p:txBody>
      </p:sp>
      <p:pic>
        <p:nvPicPr>
          <p:cNvPr id="3074" name="Picture 2" descr="C:\Users\Krystyna Kowalska\Desktop\autyzm\skany\Scan00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0560" y="1600200"/>
            <a:ext cx="32909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/>
              <a:t>Wyspa Wsparcia dla rodziców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Spotkanie z psychiatrą</a:t>
            </a:r>
          </a:p>
          <a:p>
            <a:r>
              <a:rPr lang="pl-PL" dirty="0" smtClean="0"/>
              <a:t>Spotkanie z neurologiem</a:t>
            </a:r>
          </a:p>
          <a:p>
            <a:r>
              <a:rPr lang="pl-PL" dirty="0" smtClean="0"/>
              <a:t>Zajęcia z wizażystką</a:t>
            </a:r>
          </a:p>
          <a:p>
            <a:r>
              <a:rPr lang="pl-PL" dirty="0" smtClean="0"/>
              <a:t>Spotkania informacyjne z pracownikami PCPR</a:t>
            </a:r>
          </a:p>
          <a:p>
            <a:endParaRPr lang="pl-PL" dirty="0" smtClean="0"/>
          </a:p>
          <a:p>
            <a:r>
              <a:rPr lang="pl-PL" dirty="0"/>
              <a:t>Pozytywne </a:t>
            </a:r>
            <a:r>
              <a:rPr lang="pl-PL" dirty="0" smtClean="0"/>
              <a:t>myślenie</a:t>
            </a:r>
          </a:p>
          <a:p>
            <a:r>
              <a:rPr lang="pl-PL" dirty="0"/>
              <a:t>„Myśli i słowa rodziców dla </a:t>
            </a:r>
            <a:r>
              <a:rPr lang="pl-PL" dirty="0" smtClean="0"/>
              <a:t>rodziców”</a:t>
            </a:r>
          </a:p>
          <a:p>
            <a:r>
              <a:rPr lang="pl-PL" dirty="0" smtClean="0"/>
              <a:t>Wystawy prac pani Stelli</a:t>
            </a:r>
          </a:p>
          <a:p>
            <a:r>
              <a:rPr lang="pl-PL" dirty="0"/>
              <a:t>O</a:t>
            </a:r>
            <a:r>
              <a:rPr lang="pl-PL" dirty="0" smtClean="0"/>
              <a:t>dkrywanie </a:t>
            </a:r>
            <a:r>
              <a:rPr lang="pl-PL" dirty="0"/>
              <a:t>siebie na nowo – prezentacja pasji, zainteresowań, wytworów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 descr="C:\Users\Krystyna Kowalska\Desktop\autyzm\skany\Scan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47" y="1600200"/>
            <a:ext cx="32909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SPOTKANIA MIKOŁAJKOWE</a:t>
            </a:r>
            <a:endParaRPr lang="pl-PL" dirty="0"/>
          </a:p>
        </p:txBody>
      </p:sp>
      <p:pic>
        <p:nvPicPr>
          <p:cNvPr id="5122" name="Picture 2" descr="C:\Users\Krystyna Kowalska\Desktop\autyzm wolontariusze\zdjęcia Mikołajki 2013\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400" dirty="0" smtClean="0"/>
              <a:t>AKTUALNIE ZDIAGNOZOWANYCH </a:t>
            </a:r>
            <a:br>
              <a:rPr lang="pl-PL" sz="4400" dirty="0" smtClean="0"/>
            </a:br>
            <a:r>
              <a:rPr lang="pl-PL" sz="4400" dirty="0" smtClean="0"/>
              <a:t>W POWIECIE NAKIELSKIM JEST </a:t>
            </a:r>
            <a:r>
              <a:rPr lang="pl-PL" sz="4400" dirty="0" smtClean="0">
                <a:solidFill>
                  <a:srgbClr val="FF0000"/>
                </a:solidFill>
              </a:rPr>
              <a:t>76 DZIECI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2400" b="1" dirty="0" smtClean="0"/>
              <a:t>Z AUTYZMEM, AUTYZMEM ATYPOWYM, ZESPOŁEM </a:t>
            </a:r>
            <a:r>
              <a:rPr lang="pl-PL" sz="2400" b="1" dirty="0"/>
              <a:t>A</a:t>
            </a:r>
            <a:r>
              <a:rPr lang="pl-PL" sz="2400" b="1" dirty="0" smtClean="0"/>
              <a:t>SPERGERA</a:t>
            </a:r>
            <a:endParaRPr lang="pl-PL" sz="2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BRAK JEST DANYCH DOTYCZĄCYCH OSÓB DOROSŁYCH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780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WYJAZDY INTEGRACYJNE</a:t>
            </a:r>
            <a:endParaRPr lang="pl-PL" dirty="0"/>
          </a:p>
        </p:txBody>
      </p:sp>
      <p:pic>
        <p:nvPicPr>
          <p:cNvPr id="6146" name="Picture 2" descr="C:\Users\Krystyna Kowalska\Desktop\autyzm wolontariusze\Fotki wolontariusze\PICT0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PIKNIKI RODZINNE</a:t>
            </a:r>
            <a:endParaRPr lang="pl-PL" dirty="0"/>
          </a:p>
        </p:txBody>
      </p:sp>
      <p:pic>
        <p:nvPicPr>
          <p:cNvPr id="7170" name="Picture 2" descr="C:\Users\Krystyna Kowalska\Desktop\autyzm wolontariusze\Fotki wolontariusze\PICT03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68" y="1916832"/>
            <a:ext cx="5331436" cy="39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WOLONTARIUSZE – </a:t>
            </a:r>
            <a:br>
              <a:rPr lang="pl-PL" dirty="0" smtClean="0"/>
            </a:br>
            <a:r>
              <a:rPr lang="pl-PL" dirty="0" smtClean="0"/>
              <a:t>I LO w Nakle nad Notecią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Wspomaganie w terapii grupowej </a:t>
            </a:r>
          </a:p>
          <a:p>
            <a:r>
              <a:rPr lang="pl-PL" dirty="0" smtClean="0"/>
              <a:t>Pomoc w organizowaniu spotkań Mikołajkowych i innych (przygotowanie zabaw, pomocy, zajęcia z dziećmi, koncerty</a:t>
            </a:r>
            <a:r>
              <a:rPr lang="pl-PL" smtClean="0"/>
              <a:t>, Jasełka)</a:t>
            </a:r>
            <a:endParaRPr lang="pl-PL" dirty="0" smtClean="0"/>
          </a:p>
          <a:p>
            <a:r>
              <a:rPr lang="pl-PL" dirty="0" smtClean="0"/>
              <a:t>Szkolenia dla wolontariuszy</a:t>
            </a:r>
          </a:p>
          <a:p>
            <a:r>
              <a:rPr lang="pl-PL" dirty="0" smtClean="0"/>
              <a:t>Wsparcie dla rodziców</a:t>
            </a:r>
          </a:p>
          <a:p>
            <a:r>
              <a:rPr lang="pl-PL" dirty="0" smtClean="0"/>
              <a:t>Wymiana doświadczeń z wolontariuszami z innych krajów (grupa uczestników Erasmus plus)</a:t>
            </a:r>
            <a:endParaRPr lang="pl-PL" dirty="0"/>
          </a:p>
        </p:txBody>
      </p:sp>
      <p:pic>
        <p:nvPicPr>
          <p:cNvPr id="7170" name="Picture 2" descr="C:\Users\Krystyna Kowalska\Desktop\autyzm wolontariusze\Fotki wolontariusze\DSC00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JAKIE POTRZEBY?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Łatwiejszy i szybszy dostęp do specjalistów (psychiatrów, neurologów)</a:t>
            </a:r>
          </a:p>
          <a:p>
            <a:r>
              <a:rPr lang="pl-PL" dirty="0" smtClean="0"/>
              <a:t>Więcej godzin na terapię w poradni</a:t>
            </a:r>
          </a:p>
          <a:p>
            <a:r>
              <a:rPr lang="pl-PL" dirty="0" smtClean="0"/>
              <a:t>Więcej godzin SUO</a:t>
            </a:r>
          </a:p>
          <a:p>
            <a:r>
              <a:rPr lang="pl-PL" dirty="0" smtClean="0"/>
              <a:t>Rozwijanie wolontariatu</a:t>
            </a:r>
          </a:p>
          <a:p>
            <a:r>
              <a:rPr lang="pl-PL" dirty="0" smtClean="0"/>
              <a:t>Więcej działań ukierunkowanych na wsparcie rodziców</a:t>
            </a:r>
          </a:p>
          <a:p>
            <a:r>
              <a:rPr lang="pl-PL" dirty="0" smtClean="0"/>
              <a:t>Pomoc w bezpośredniej opiece nad dzieckiem</a:t>
            </a:r>
          </a:p>
          <a:p>
            <a:r>
              <a:rPr lang="pl-PL" dirty="0" smtClean="0"/>
              <a:t>Kampanie informacyjne</a:t>
            </a:r>
          </a:p>
          <a:p>
            <a:r>
              <a:rPr lang="pl-PL" dirty="0" smtClean="0"/>
              <a:t>Więcej klas dla autystów, specjalistycznych przedszkoli i szkół, ośrodków wczesnego wspomagania</a:t>
            </a:r>
          </a:p>
          <a:p>
            <a:r>
              <a:rPr lang="pl-PL" dirty="0" smtClean="0"/>
              <a:t>Szkolenia dla nauczycieli, wsparcie ze strony poradni – konsultacje, porady - rozwiązywanie problemów edukacyjnych i wychowawczych</a:t>
            </a:r>
          </a:p>
          <a:p>
            <a:r>
              <a:rPr lang="pl-PL" dirty="0" smtClean="0"/>
              <a:t>Rozwijanie WTZ, utworzenie ZAZ, wsparcie dla rodzin z dorosłym </a:t>
            </a:r>
            <a:r>
              <a:rPr lang="pl-PL" dirty="0" err="1" smtClean="0"/>
              <a:t>autystykiem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25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UWAGĘ!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>
                <a:hlinkClick r:id="rId2"/>
              </a:rPr>
              <a:t>ppppn@wp.pl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www.ppppnaklo.pl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EWA BURZYŃSKA</a:t>
            </a:r>
          </a:p>
          <a:p>
            <a:r>
              <a:rPr lang="pl-PL" dirty="0" smtClean="0"/>
              <a:t>PSYCHOLOG </a:t>
            </a:r>
          </a:p>
          <a:p>
            <a:r>
              <a:rPr lang="pl-PL" dirty="0" smtClean="0"/>
              <a:t>POWIATOWA PORADNIA PSYCHOLOGICZNO – </a:t>
            </a:r>
            <a:r>
              <a:rPr lang="pl-PL" smtClean="0"/>
              <a:t>PEDAGOGICZNA </a:t>
            </a:r>
          </a:p>
          <a:p>
            <a:r>
              <a:rPr lang="pl-PL" smtClean="0"/>
              <a:t>W </a:t>
            </a:r>
            <a:r>
              <a:rPr lang="pl-PL" dirty="0" smtClean="0"/>
              <a:t>NAKLE NAD NOTECIĄ</a:t>
            </a:r>
            <a:endParaRPr lang="pl-PL" dirty="0"/>
          </a:p>
        </p:txBody>
      </p:sp>
      <p:pic>
        <p:nvPicPr>
          <p:cNvPr id="2050" name="Picture 2" descr="\\DiskStation\Dokumnety_udostepnione\Logo poradnii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2827671" cy="303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 z autyzmem mogą uzyskać w Poradni: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Orzeczenie kierujące do kształcenia specjalnego </a:t>
            </a:r>
            <a:r>
              <a:rPr lang="pl-PL" dirty="0" smtClean="0"/>
              <a:t>z uwagi na autyzm (w tym zespół </a:t>
            </a:r>
            <a:r>
              <a:rPr lang="pl-PL" dirty="0" err="1" smtClean="0"/>
              <a:t>Aspergera</a:t>
            </a:r>
            <a:r>
              <a:rPr lang="pl-PL" dirty="0" smtClean="0"/>
              <a:t>) lub niepełnosprawności sprzężone na dany etap edukacyjny</a:t>
            </a:r>
          </a:p>
          <a:p>
            <a:r>
              <a:rPr lang="pl-PL" b="1" dirty="0" smtClean="0"/>
              <a:t>Orzeczenie o potrzebie nauczania indywidualnego </a:t>
            </a:r>
            <a:r>
              <a:rPr lang="pl-PL" dirty="0" smtClean="0"/>
              <a:t>lub indywidualnego rocznego obowiązkowego kształcenia specjalnego (jeżeli lekarz specjalista wyda odpowiednie zaświadczenie)</a:t>
            </a:r>
          </a:p>
          <a:p>
            <a:r>
              <a:rPr lang="pl-PL" b="1" dirty="0" smtClean="0"/>
              <a:t>Opinię o potrzebie wczesnego wspomagania rozwoju </a:t>
            </a:r>
            <a:r>
              <a:rPr lang="pl-PL" dirty="0" smtClean="0"/>
              <a:t>(do rozpoczęcia spełniania obowiązku szkolnego)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11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Uczeń z autyzmem (z. </a:t>
            </a:r>
            <a:r>
              <a:rPr lang="pl-PL" dirty="0" err="1" smtClean="0"/>
              <a:t>Aspergera</a:t>
            </a:r>
            <a:r>
              <a:rPr lang="pl-PL" dirty="0" smtClean="0"/>
              <a:t>) ma prawo do: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Zajęć </a:t>
            </a:r>
            <a:r>
              <a:rPr lang="pl-PL" b="1" dirty="0" smtClean="0"/>
              <a:t>rewalidacyjnych</a:t>
            </a:r>
            <a:r>
              <a:rPr lang="pl-PL" dirty="0" smtClean="0"/>
              <a:t> w szkole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Zajęć z zakresu </a:t>
            </a:r>
            <a:r>
              <a:rPr lang="pl-PL" b="1" dirty="0" smtClean="0"/>
              <a:t>pomocy </a:t>
            </a:r>
            <a:r>
              <a:rPr lang="pl-PL" b="1" dirty="0" err="1" smtClean="0"/>
              <a:t>psychologiczno</a:t>
            </a:r>
            <a:r>
              <a:rPr lang="pl-PL" b="1" dirty="0" smtClean="0"/>
              <a:t> – pedagogicznej </a:t>
            </a:r>
            <a:r>
              <a:rPr lang="pl-PL" dirty="0" smtClean="0"/>
              <a:t>(w tym rozwijania uzdolnień)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b="1" dirty="0" smtClean="0"/>
              <a:t>Dostosowania warunków przeprowadzania sprawdzianu i egzaminów zewnętrznych </a:t>
            </a:r>
            <a:r>
              <a:rPr lang="pl-PL" dirty="0" smtClean="0"/>
              <a:t>do indywidualnych potrzeb rozwojowych (zgodnie z corocznym Komunikatem Dyrektora Centralnej Komisji Egzaminacyjnej)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Zwolnienia z nauki </a:t>
            </a:r>
            <a:r>
              <a:rPr lang="pl-PL" b="1" dirty="0" smtClean="0"/>
              <a:t>drugiego języka obcego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238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2400" dirty="0" smtClean="0"/>
              <a:t>PRZEDSZKOLA </a:t>
            </a:r>
            <a:br>
              <a:rPr lang="pl-PL" sz="2400" dirty="0" smtClean="0"/>
            </a:br>
            <a:r>
              <a:rPr lang="pl-PL" sz="2400" dirty="0" smtClean="0"/>
              <a:t>I SZKOŁY W POWIECIE NAKIELSKIM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71345"/>
              </p:ext>
            </p:extLst>
          </p:nvPr>
        </p:nvGraphicFramePr>
        <p:xfrm>
          <a:off x="251520" y="1052736"/>
          <a:ext cx="843528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6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W WIELU SZKOŁACH OGÓLNODOSTĘPNYCH UCZĄ SIĘ: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Dzieci z zespołem </a:t>
            </a:r>
            <a:r>
              <a:rPr lang="pl-PL" dirty="0" err="1" smtClean="0"/>
              <a:t>Aspergera</a:t>
            </a:r>
            <a:r>
              <a:rPr lang="pl-PL" dirty="0" smtClean="0"/>
              <a:t> (są w normie intelektualnej)</a:t>
            </a:r>
          </a:p>
          <a:p>
            <a:r>
              <a:rPr lang="pl-PL" dirty="0" smtClean="0"/>
              <a:t>Z autyzmem bez upośledzenia (w tym z autyzmem atypowym)</a:t>
            </a:r>
          </a:p>
          <a:p>
            <a:r>
              <a:rPr lang="pl-PL" dirty="0" smtClean="0"/>
              <a:t>Z niepełno-sprawnościami sprzężonymi (autyzmem i upośledzeniem umysłowym).</a:t>
            </a:r>
          </a:p>
          <a:p>
            <a:endParaRPr lang="pl-PL" dirty="0"/>
          </a:p>
        </p:txBody>
      </p:sp>
      <p:pic>
        <p:nvPicPr>
          <p:cNvPr id="2051" name="Picture 3" descr="C:\Users\Krystyna Kowalska\Desktop\obrazki autyzm\images[8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2986881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41240"/>
            <a:ext cx="8291264" cy="41849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dirty="0"/>
              <a:t>OBSERWUJEMY DUŻĄ AKTYWNOŚĆ DYREKTORÓW I NAUCZYCIELI W ZAKRESIE DOKSZTAŁCANIA, SZUKANIA INFORMACJI, WSPÓŁPRACY Z PORADNIĄ, POTRZEBY KONSULTACJI I WSPARCIA W PRACY DYDAKTYCZNEJ I WYCHOWAWCZEJ.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NALEŻY PODKREŚLIĆ, ŻE KSZTAŁCENIE UCZNIÓW Z NIEPEŁNOSPRAWNOŚCIAMI SPRZĘŻONYMI W SZKOŁACH OGÓLNODOSTEPNYCH, A NAWET INTEGRACYJNYCH JEST DUŻYM WYZWANIEM I DLA NAUCZYCIELI I DLA UCZNIÓW ORAZ RODZICÓW.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JEDNAK NAWET UCZNIOWIE Z WYŻSZYM POTENCJAŁEM INTELEKTUALNYM (W TYM Z ZESPOŁEM ASPERGERA) CZĘSTO FUNKCJONUJĄ PONIŻEJ SWOICH MOŻLIWOŚCI I WYMAGAJĄ WIELU SPECYFICZNYCH FORM WSPARCIA I POMOCY!!!</a:t>
            </a:r>
          </a:p>
          <a:p>
            <a:endParaRPr lang="pl-PL" dirty="0"/>
          </a:p>
        </p:txBody>
      </p:sp>
      <p:pic>
        <p:nvPicPr>
          <p:cNvPr id="3075" name="Picture 3" descr="C:\Users\Krystyna Kowalska\Desktop\obrazki autyzm\images4O01T2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21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DZIECI I DOROŚLI MOGĄ PONADTO UZYSKAĆ: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Orzeczenie o niepełnosprawności lub stopniu niepełnosprawności (po 16 r.ż.)</a:t>
            </a:r>
            <a:r>
              <a:rPr lang="pl-PL" dirty="0" smtClean="0"/>
              <a:t>w Powiatowym Zespole Orzekającym w Nakle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b="1" dirty="0" smtClean="0"/>
              <a:t>Specjalistyczne Usługi Opiekuńcze SUO</a:t>
            </a:r>
            <a:r>
              <a:rPr lang="pl-PL" dirty="0" smtClean="0"/>
              <a:t>(realizowane przez Ośrodki Pomocy Społecznej na podstawie zaświadczenia psychiatry)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b="1" dirty="0" smtClean="0"/>
              <a:t>Dofinansowania do rehabilitacji i inne świadczenia </a:t>
            </a:r>
            <a:r>
              <a:rPr lang="pl-PL" dirty="0" smtClean="0"/>
              <a:t>w Powiatowym Centrum Pomocy Rodzinie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33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829</TotalTime>
  <Words>1585</Words>
  <Application>Microsoft Office PowerPoint</Application>
  <PresentationFormat>Pokaz na ekranie (4:3)</PresentationFormat>
  <Paragraphs>235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Kierownictwo</vt:lpstr>
      <vt:lpstr>         SYTUACJA   OSÓB  Z AUTYZMEM  W POWIECIE NAKIELSKIM   </vt:lpstr>
      <vt:lpstr>Poradnia w Nakle n. Not. uzyskała uprawnienia do wykonywania zadań dot. wydawania orzeczeń z uwagi na autyzm w roku 2006</vt:lpstr>
      <vt:lpstr>AKTUALNIE ZDIAGNOZOWANYCH  W POWIECIE NAKIELSKIM JEST 76 DZIECI Z AUTYZMEM, AUTYZMEM ATYPOWYM, ZESPOŁEM ASPERGERA</vt:lpstr>
      <vt:lpstr>Dzieci z autyzmem mogą uzyskać w Poradni:</vt:lpstr>
      <vt:lpstr>Uczeń z autyzmem (z. Aspergera) ma prawo do:</vt:lpstr>
      <vt:lpstr>PRZEDSZKOLA  I SZKOŁY W POWIECIE NAKIELSKIM</vt:lpstr>
      <vt:lpstr>W WIELU SZKOŁACH OGÓLNODOSTĘPNYCH UCZĄ SIĘ:</vt:lpstr>
      <vt:lpstr>Prezentacja programu PowerPoint</vt:lpstr>
      <vt:lpstr>DZIECI I DOROŚLI MOGĄ PONADTO UZYSKAĆ:</vt:lpstr>
      <vt:lpstr>CO PO SZKOLE?</vt:lpstr>
      <vt:lpstr>WTZ w Powiecie Nakielskim:</vt:lpstr>
      <vt:lpstr>WTZ</vt:lpstr>
      <vt:lpstr>ŚRODOWISKOWY DOM SAMOPOMOCY </vt:lpstr>
      <vt:lpstr>CZY PRACA? Sytuacja osób z autyzmem </vt:lpstr>
      <vt:lpstr>Główne kierunki  działalności Poradni w Nakle na rzecz dzieci z autyzmem i ich rodziców </vt:lpstr>
      <vt:lpstr>STELLA KELM MAMA MIKOŁAJA  </vt:lpstr>
      <vt:lpstr>Rozpowszechnianie wiedzy na temat autyzmu i metod pracy z dziećmi autystycznymi  </vt:lpstr>
      <vt:lpstr>Wczesna diagnoza autyzmu</vt:lpstr>
      <vt:lpstr>TERAPIA</vt:lpstr>
      <vt:lpstr>Współpraca </vt:lpstr>
      <vt:lpstr>WSPÓŁPRACA</vt:lpstr>
      <vt:lpstr>Działania na rzecz rodziców - współpraca</vt:lpstr>
      <vt:lpstr>WSPÓŁPRACA Z BYDGOSKIM STOWARZYSZENIEM POMOCY OSOBOM Z AUTYZMEM I ICH RODZINOM</vt:lpstr>
      <vt:lpstr>Wyspa Wsparcia dla rodziców</vt:lpstr>
      <vt:lpstr>Wyspa Wsparcia dla rodziców</vt:lpstr>
      <vt:lpstr>Wyspa Wsparcia dla rodziców</vt:lpstr>
      <vt:lpstr>Wyspa Wsparcia dla rodziców</vt:lpstr>
      <vt:lpstr>Wyspa Wsparcia dla rodziców</vt:lpstr>
      <vt:lpstr>SPOTKANIA MIKOŁAJKOWE</vt:lpstr>
      <vt:lpstr>WYJAZDY INTEGRACYJNE</vt:lpstr>
      <vt:lpstr>PIKNIKI RODZINNE</vt:lpstr>
      <vt:lpstr>WOLONTARIUSZE –  I LO w Nakle nad Notecią</vt:lpstr>
      <vt:lpstr>JAKIE POTRZEBY?</vt:lpstr>
      <vt:lpstr>DZIĘKUJE ZA UWAGĘ!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NNN</dc:title>
  <dc:creator>Krystyna Kowalska</dc:creator>
  <cp:lastModifiedBy>Krystyna Kowalska</cp:lastModifiedBy>
  <cp:revision>52</cp:revision>
  <dcterms:created xsi:type="dcterms:W3CDTF">2014-11-03T12:41:56Z</dcterms:created>
  <dcterms:modified xsi:type="dcterms:W3CDTF">2015-06-15T15:47:57Z</dcterms:modified>
</cp:coreProperties>
</file>